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308" r:id="rId5"/>
    <p:sldId id="312" r:id="rId6"/>
    <p:sldId id="313" r:id="rId7"/>
    <p:sldId id="309" r:id="rId8"/>
    <p:sldId id="310" r:id="rId9"/>
    <p:sldId id="311" r:id="rId10"/>
    <p:sldId id="265" r:id="rId11"/>
    <p:sldId id="283" r:id="rId12"/>
    <p:sldId id="259" r:id="rId13"/>
    <p:sldId id="261" r:id="rId14"/>
    <p:sldId id="262" r:id="rId15"/>
    <p:sldId id="263" r:id="rId16"/>
    <p:sldId id="277" r:id="rId17"/>
    <p:sldId id="267" r:id="rId18"/>
    <p:sldId id="273" r:id="rId19"/>
    <p:sldId id="278" r:id="rId20"/>
    <p:sldId id="279" r:id="rId21"/>
    <p:sldId id="280" r:id="rId22"/>
    <p:sldId id="281" r:id="rId23"/>
    <p:sldId id="282" r:id="rId24"/>
    <p:sldId id="268" r:id="rId25"/>
    <p:sldId id="266" r:id="rId26"/>
    <p:sldId id="269" r:id="rId27"/>
    <p:sldId id="270" r:id="rId28"/>
    <p:sldId id="284" r:id="rId29"/>
    <p:sldId id="307" r:id="rId30"/>
    <p:sldId id="285" r:id="rId31"/>
    <p:sldId id="286" r:id="rId32"/>
    <p:sldId id="300" r:id="rId33"/>
    <p:sldId id="301" r:id="rId34"/>
    <p:sldId id="302" r:id="rId35"/>
    <p:sldId id="306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1" d="100"/>
          <a:sy n="91" d="100"/>
        </p:scale>
        <p:origin x="-341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7.svg"/><Relationship Id="rId1" Type="http://schemas.openxmlformats.org/officeDocument/2006/relationships/image" Target="../media/image30.png"/><Relationship Id="rId4" Type="http://schemas.openxmlformats.org/officeDocument/2006/relationships/image" Target="../media/image39.sv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7.svg"/><Relationship Id="rId1" Type="http://schemas.openxmlformats.org/officeDocument/2006/relationships/image" Target="../media/image30.png"/><Relationship Id="rId4" Type="http://schemas.openxmlformats.org/officeDocument/2006/relationships/image" Target="../media/image39.sv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3B782C-970C-46C7-AA50-48315A6F26B9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3A1DB4A-11D1-414D-BAA3-BBD5ED8ED6E9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ФГОС</a:t>
          </a:r>
        </a:p>
      </dgm:t>
    </dgm:pt>
    <dgm:pt modelId="{889BB62D-9271-4859-96C1-C3BF1A89E416}" type="parTrans" cxnId="{DD55AA4A-5FF0-4D6A-BFE8-EADCF1F19E2B}">
      <dgm:prSet/>
      <dgm:spPr/>
      <dgm:t>
        <a:bodyPr/>
        <a:lstStyle/>
        <a:p>
          <a:endParaRPr lang="ru-RU"/>
        </a:p>
      </dgm:t>
    </dgm:pt>
    <dgm:pt modelId="{948B11F9-2F1A-436A-BFAE-80D6B8D641CA}" type="sibTrans" cxnId="{DD55AA4A-5FF0-4D6A-BFE8-EADCF1F19E2B}">
      <dgm:prSet/>
      <dgm:spPr/>
      <dgm:t>
        <a:bodyPr/>
        <a:lstStyle/>
        <a:p>
          <a:endParaRPr lang="ru-RU"/>
        </a:p>
      </dgm:t>
    </dgm:pt>
    <dgm:pt modelId="{B37056DE-712E-4E49-BACC-B7062FB01F15}">
      <dgm:prSet phldrT="[Текст]" custT="1"/>
      <dgm:spPr/>
      <dgm:t>
        <a:bodyPr/>
        <a:lstStyle/>
        <a:p>
          <a:r>
            <a:rPr lang="ru-RU" sz="1800" dirty="0"/>
            <a:t>требования к образовательным результатам</a:t>
          </a:r>
        </a:p>
      </dgm:t>
    </dgm:pt>
    <dgm:pt modelId="{039A6D0F-7FFA-4AD6-8B0A-852B662F07F2}" type="parTrans" cxnId="{70F266D1-E8FC-48B3-A0AD-BBC150751DA4}">
      <dgm:prSet/>
      <dgm:spPr/>
      <dgm:t>
        <a:bodyPr/>
        <a:lstStyle/>
        <a:p>
          <a:endParaRPr lang="ru-RU"/>
        </a:p>
      </dgm:t>
    </dgm:pt>
    <dgm:pt modelId="{202E115D-0B8D-4869-B8FF-68C5CCD951E2}" type="sibTrans" cxnId="{70F266D1-E8FC-48B3-A0AD-BBC150751DA4}">
      <dgm:prSet/>
      <dgm:spPr/>
      <dgm:t>
        <a:bodyPr/>
        <a:lstStyle/>
        <a:p>
          <a:endParaRPr lang="ru-RU"/>
        </a:p>
      </dgm:t>
    </dgm:pt>
    <dgm:pt modelId="{3A4D01BE-4546-42F5-A944-5CE8A0DF673F}">
      <dgm:prSet phldrT="[Текст]" custT="1"/>
      <dgm:spPr/>
      <dgm:t>
        <a:bodyPr/>
        <a:lstStyle/>
        <a:p>
          <a:r>
            <a:rPr lang="ru-RU" sz="1800" dirty="0"/>
            <a:t>определение содержания, регламентация образовательной деятельности</a:t>
          </a:r>
        </a:p>
      </dgm:t>
    </dgm:pt>
    <dgm:pt modelId="{99F2870A-3A11-4FC4-BED5-5EBBB8133954}" type="parTrans" cxnId="{764B3DEE-FF9C-4155-BBC5-A4F30CBFAC04}">
      <dgm:prSet/>
      <dgm:spPr/>
      <dgm:t>
        <a:bodyPr/>
        <a:lstStyle/>
        <a:p>
          <a:endParaRPr lang="ru-RU"/>
        </a:p>
      </dgm:t>
    </dgm:pt>
    <dgm:pt modelId="{88FDCBA1-D4B8-4DAF-90DC-F1AD1F8323D5}" type="sibTrans" cxnId="{764B3DEE-FF9C-4155-BBC5-A4F30CBFAC04}">
      <dgm:prSet/>
      <dgm:spPr/>
      <dgm:t>
        <a:bodyPr/>
        <a:lstStyle/>
        <a:p>
          <a:endParaRPr lang="ru-RU"/>
        </a:p>
      </dgm:t>
    </dgm:pt>
    <dgm:pt modelId="{21E7B965-EE9C-4AB4-AD4E-3AF9CD48A76F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ФРП</a:t>
          </a:r>
        </a:p>
      </dgm:t>
    </dgm:pt>
    <dgm:pt modelId="{2B96B175-0879-4AF2-9F1C-474E3313C87F}" type="parTrans" cxnId="{3A711FEC-FEC1-476F-BE18-57287C63EFF1}">
      <dgm:prSet/>
      <dgm:spPr/>
      <dgm:t>
        <a:bodyPr/>
        <a:lstStyle/>
        <a:p>
          <a:endParaRPr lang="ru-RU"/>
        </a:p>
      </dgm:t>
    </dgm:pt>
    <dgm:pt modelId="{8AC032BA-95AF-4F2F-BADF-8D96B014925B}" type="sibTrans" cxnId="{3A711FEC-FEC1-476F-BE18-57287C63EFF1}">
      <dgm:prSet/>
      <dgm:spPr/>
      <dgm:t>
        <a:bodyPr/>
        <a:lstStyle/>
        <a:p>
          <a:endParaRPr lang="ru-RU"/>
        </a:p>
      </dgm:t>
    </dgm:pt>
    <dgm:pt modelId="{1B22C1C5-86AC-4E61-97F6-28A78B8F7699}">
      <dgm:prSet phldrT="[Текст]" custT="1"/>
      <dgm:spPr/>
      <dgm:t>
        <a:bodyPr/>
        <a:lstStyle/>
        <a:p>
          <a:r>
            <a:rPr lang="ru-RU" sz="1600" dirty="0"/>
            <a:t>конкретизация результатов и содержания по годам/периодам обучения</a:t>
          </a:r>
        </a:p>
      </dgm:t>
    </dgm:pt>
    <dgm:pt modelId="{51054440-A056-4EEB-A984-9F71C09549C7}" type="parTrans" cxnId="{BA9B4F44-6DB0-489D-8467-CB8301B15BCA}">
      <dgm:prSet/>
      <dgm:spPr/>
      <dgm:t>
        <a:bodyPr/>
        <a:lstStyle/>
        <a:p>
          <a:endParaRPr lang="ru-RU"/>
        </a:p>
      </dgm:t>
    </dgm:pt>
    <dgm:pt modelId="{DA742BE6-8C82-4F59-B40D-D2C972EBD242}" type="sibTrans" cxnId="{BA9B4F44-6DB0-489D-8467-CB8301B15BCA}">
      <dgm:prSet/>
      <dgm:spPr/>
      <dgm:t>
        <a:bodyPr/>
        <a:lstStyle/>
        <a:p>
          <a:endParaRPr lang="ru-RU"/>
        </a:p>
      </dgm:t>
    </dgm:pt>
    <dgm:pt modelId="{1F0B1DE7-445F-47D9-9803-3463617CF3F5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ФОП</a:t>
          </a:r>
        </a:p>
      </dgm:t>
    </dgm:pt>
    <dgm:pt modelId="{93E8AD2B-A518-4D82-9765-86344EE353B7}" type="sibTrans" cxnId="{8712EE3A-C22D-4961-9B0F-DDBE37E9A578}">
      <dgm:prSet/>
      <dgm:spPr/>
      <dgm:t>
        <a:bodyPr/>
        <a:lstStyle/>
        <a:p>
          <a:endParaRPr lang="ru-RU"/>
        </a:p>
      </dgm:t>
    </dgm:pt>
    <dgm:pt modelId="{AC569D1F-8831-4CC9-915F-26E5510DF661}" type="parTrans" cxnId="{8712EE3A-C22D-4961-9B0F-DDBE37E9A578}">
      <dgm:prSet/>
      <dgm:spPr/>
      <dgm:t>
        <a:bodyPr/>
        <a:lstStyle/>
        <a:p>
          <a:endParaRPr lang="ru-RU"/>
        </a:p>
      </dgm:t>
    </dgm:pt>
    <dgm:pt modelId="{10925A02-50D0-4201-AEFE-B76C55FF21FC}" type="pres">
      <dgm:prSet presAssocID="{FE3B782C-970C-46C7-AA50-48315A6F26B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35BE0D4-0714-4C29-9FAE-B90856BC6239}" type="pres">
      <dgm:prSet presAssocID="{23A1DB4A-11D1-414D-BAA3-BBD5ED8ED6E9}" presName="composite" presStyleCnt="0"/>
      <dgm:spPr/>
    </dgm:pt>
    <dgm:pt modelId="{C5C8E3ED-56C9-4E0A-8ED5-71032D305D5B}" type="pres">
      <dgm:prSet presAssocID="{23A1DB4A-11D1-414D-BAA3-BBD5ED8ED6E9}" presName="bentUpArrow1" presStyleLbl="alignImgPlace1" presStyleIdx="0" presStyleCnt="2"/>
      <dgm:spPr/>
    </dgm:pt>
    <dgm:pt modelId="{FDB0021D-5FB5-465B-B42A-0C4F787ECDF0}" type="pres">
      <dgm:prSet presAssocID="{23A1DB4A-11D1-414D-BAA3-BBD5ED8ED6E9}" presName="ParentText" presStyleLbl="node1" presStyleIdx="0" presStyleCnt="3" custLinFactNeighborX="11895" custLinFactNeighborY="-188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142ED9-9694-4803-8232-047D84BF1212}" type="pres">
      <dgm:prSet presAssocID="{23A1DB4A-11D1-414D-BAA3-BBD5ED8ED6E9}" presName="ChildText" presStyleLbl="revTx" presStyleIdx="0" presStyleCnt="3" custScaleX="207538" custLinFactNeighborX="63728" custLinFactNeighborY="-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C00EAB-5805-4722-A7DF-DF58493FFEF7}" type="pres">
      <dgm:prSet presAssocID="{948B11F9-2F1A-436A-BFAE-80D6B8D641CA}" presName="sibTrans" presStyleCnt="0"/>
      <dgm:spPr/>
    </dgm:pt>
    <dgm:pt modelId="{4917CC91-A73A-48A4-A0A4-BAA3B9DCC3A5}" type="pres">
      <dgm:prSet presAssocID="{1F0B1DE7-445F-47D9-9803-3463617CF3F5}" presName="composite" presStyleCnt="0"/>
      <dgm:spPr/>
    </dgm:pt>
    <dgm:pt modelId="{D5BE2335-2A0C-490F-978F-8751AD24DF8B}" type="pres">
      <dgm:prSet presAssocID="{1F0B1DE7-445F-47D9-9803-3463617CF3F5}" presName="bentUpArrow1" presStyleLbl="alignImgPlace1" presStyleIdx="1" presStyleCnt="2"/>
      <dgm:spPr/>
    </dgm:pt>
    <dgm:pt modelId="{925507EB-D7C5-49BF-AD87-6D5667E7C949}" type="pres">
      <dgm:prSet presAssocID="{1F0B1DE7-445F-47D9-9803-3463617CF3F5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4DBE4E-7530-4EFE-A381-7DB12F5E85E0}" type="pres">
      <dgm:prSet presAssocID="{1F0B1DE7-445F-47D9-9803-3463617CF3F5}" presName="ChildText" presStyleLbl="revTx" presStyleIdx="1" presStyleCnt="3" custScaleX="268049" custLinFactNeighborX="89910" custLinFactNeighborY="-1170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C2AFBF-4E97-4EB0-887D-821312578ADB}" type="pres">
      <dgm:prSet presAssocID="{93E8AD2B-A518-4D82-9765-86344EE353B7}" presName="sibTrans" presStyleCnt="0"/>
      <dgm:spPr/>
    </dgm:pt>
    <dgm:pt modelId="{B81896D7-C68B-4919-9EAC-785B01CE699E}" type="pres">
      <dgm:prSet presAssocID="{21E7B965-EE9C-4AB4-AD4E-3AF9CD48A76F}" presName="composite" presStyleCnt="0"/>
      <dgm:spPr/>
    </dgm:pt>
    <dgm:pt modelId="{238AF4D9-E503-4534-95D1-00457DE6EE73}" type="pres">
      <dgm:prSet presAssocID="{21E7B965-EE9C-4AB4-AD4E-3AF9CD48A76F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C295E7-3B41-4ADA-88FE-0BB20A4B143C}" type="pres">
      <dgm:prSet presAssocID="{21E7B965-EE9C-4AB4-AD4E-3AF9CD48A76F}" presName="FinalChildText" presStyleLbl="revTx" presStyleIdx="2" presStyleCnt="3" custScaleX="231784" custLinFactNeighborX="67115" custLinFactNeighborY="-26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AA2E35-7439-446C-9CAD-4019EBDB8595}" type="presOf" srcId="{3A4D01BE-4546-42F5-A944-5CE8A0DF673F}" destId="{484DBE4E-7530-4EFE-A381-7DB12F5E85E0}" srcOrd="0" destOrd="0" presId="urn:microsoft.com/office/officeart/2005/8/layout/StepDownProcess"/>
    <dgm:cxn modelId="{2E8C3561-7BC5-4618-A6C3-085DBD5AA487}" type="presOf" srcId="{1B22C1C5-86AC-4E61-97F6-28A78B8F7699}" destId="{59C295E7-3B41-4ADA-88FE-0BB20A4B143C}" srcOrd="0" destOrd="0" presId="urn:microsoft.com/office/officeart/2005/8/layout/StepDownProcess"/>
    <dgm:cxn modelId="{3A711FEC-FEC1-476F-BE18-57287C63EFF1}" srcId="{FE3B782C-970C-46C7-AA50-48315A6F26B9}" destId="{21E7B965-EE9C-4AB4-AD4E-3AF9CD48A76F}" srcOrd="2" destOrd="0" parTransId="{2B96B175-0879-4AF2-9F1C-474E3313C87F}" sibTransId="{8AC032BA-95AF-4F2F-BADF-8D96B014925B}"/>
    <dgm:cxn modelId="{C0C54877-BDCA-4BED-B0F5-ED3EAEEACDB2}" type="presOf" srcId="{21E7B965-EE9C-4AB4-AD4E-3AF9CD48A76F}" destId="{238AF4D9-E503-4534-95D1-00457DE6EE73}" srcOrd="0" destOrd="0" presId="urn:microsoft.com/office/officeart/2005/8/layout/StepDownProcess"/>
    <dgm:cxn modelId="{8712EE3A-C22D-4961-9B0F-DDBE37E9A578}" srcId="{FE3B782C-970C-46C7-AA50-48315A6F26B9}" destId="{1F0B1DE7-445F-47D9-9803-3463617CF3F5}" srcOrd="1" destOrd="0" parTransId="{AC569D1F-8831-4CC9-915F-26E5510DF661}" sibTransId="{93E8AD2B-A518-4D82-9765-86344EE353B7}"/>
    <dgm:cxn modelId="{57C8F6DC-66BB-409E-B378-DFC98A96D53D}" type="presOf" srcId="{23A1DB4A-11D1-414D-BAA3-BBD5ED8ED6E9}" destId="{FDB0021D-5FB5-465B-B42A-0C4F787ECDF0}" srcOrd="0" destOrd="0" presId="urn:microsoft.com/office/officeart/2005/8/layout/StepDownProcess"/>
    <dgm:cxn modelId="{BA9B4F44-6DB0-489D-8467-CB8301B15BCA}" srcId="{21E7B965-EE9C-4AB4-AD4E-3AF9CD48A76F}" destId="{1B22C1C5-86AC-4E61-97F6-28A78B8F7699}" srcOrd="0" destOrd="0" parTransId="{51054440-A056-4EEB-A984-9F71C09549C7}" sibTransId="{DA742BE6-8C82-4F59-B40D-D2C972EBD242}"/>
    <dgm:cxn modelId="{DD55AA4A-5FF0-4D6A-BFE8-EADCF1F19E2B}" srcId="{FE3B782C-970C-46C7-AA50-48315A6F26B9}" destId="{23A1DB4A-11D1-414D-BAA3-BBD5ED8ED6E9}" srcOrd="0" destOrd="0" parTransId="{889BB62D-9271-4859-96C1-C3BF1A89E416}" sibTransId="{948B11F9-2F1A-436A-BFAE-80D6B8D641CA}"/>
    <dgm:cxn modelId="{764B3DEE-FF9C-4155-BBC5-A4F30CBFAC04}" srcId="{1F0B1DE7-445F-47D9-9803-3463617CF3F5}" destId="{3A4D01BE-4546-42F5-A944-5CE8A0DF673F}" srcOrd="0" destOrd="0" parTransId="{99F2870A-3A11-4FC4-BED5-5EBBB8133954}" sibTransId="{88FDCBA1-D4B8-4DAF-90DC-F1AD1F8323D5}"/>
    <dgm:cxn modelId="{8895B40C-E33D-4DFD-AE80-B3723E09DA48}" type="presOf" srcId="{B37056DE-712E-4E49-BACC-B7062FB01F15}" destId="{28142ED9-9694-4803-8232-047D84BF1212}" srcOrd="0" destOrd="0" presId="urn:microsoft.com/office/officeart/2005/8/layout/StepDownProcess"/>
    <dgm:cxn modelId="{14852036-7790-488B-A331-449C497E6362}" type="presOf" srcId="{1F0B1DE7-445F-47D9-9803-3463617CF3F5}" destId="{925507EB-D7C5-49BF-AD87-6D5667E7C949}" srcOrd="0" destOrd="0" presId="urn:microsoft.com/office/officeart/2005/8/layout/StepDownProcess"/>
    <dgm:cxn modelId="{909E4C31-6854-48CE-8669-2941F610BD85}" type="presOf" srcId="{FE3B782C-970C-46C7-AA50-48315A6F26B9}" destId="{10925A02-50D0-4201-AEFE-B76C55FF21FC}" srcOrd="0" destOrd="0" presId="urn:microsoft.com/office/officeart/2005/8/layout/StepDownProcess"/>
    <dgm:cxn modelId="{70F266D1-E8FC-48B3-A0AD-BBC150751DA4}" srcId="{23A1DB4A-11D1-414D-BAA3-BBD5ED8ED6E9}" destId="{B37056DE-712E-4E49-BACC-B7062FB01F15}" srcOrd="0" destOrd="0" parTransId="{039A6D0F-7FFA-4AD6-8B0A-852B662F07F2}" sibTransId="{202E115D-0B8D-4869-B8FF-68C5CCD951E2}"/>
    <dgm:cxn modelId="{6461B622-AF89-483E-9195-57427DAD1440}" type="presParOf" srcId="{10925A02-50D0-4201-AEFE-B76C55FF21FC}" destId="{035BE0D4-0714-4C29-9FAE-B90856BC6239}" srcOrd="0" destOrd="0" presId="urn:microsoft.com/office/officeart/2005/8/layout/StepDownProcess"/>
    <dgm:cxn modelId="{BFE50282-FE33-4ECA-B68B-B0516FD73829}" type="presParOf" srcId="{035BE0D4-0714-4C29-9FAE-B90856BC6239}" destId="{C5C8E3ED-56C9-4E0A-8ED5-71032D305D5B}" srcOrd="0" destOrd="0" presId="urn:microsoft.com/office/officeart/2005/8/layout/StepDownProcess"/>
    <dgm:cxn modelId="{2D3EF529-57A0-4309-91DC-EFA7CCB786C0}" type="presParOf" srcId="{035BE0D4-0714-4C29-9FAE-B90856BC6239}" destId="{FDB0021D-5FB5-465B-B42A-0C4F787ECDF0}" srcOrd="1" destOrd="0" presId="urn:microsoft.com/office/officeart/2005/8/layout/StepDownProcess"/>
    <dgm:cxn modelId="{9F22ED6F-3DC5-4633-8AFD-9CD67256E21F}" type="presParOf" srcId="{035BE0D4-0714-4C29-9FAE-B90856BC6239}" destId="{28142ED9-9694-4803-8232-047D84BF1212}" srcOrd="2" destOrd="0" presId="urn:microsoft.com/office/officeart/2005/8/layout/StepDownProcess"/>
    <dgm:cxn modelId="{770EF3E2-C4B3-46B6-83FA-5522A182DC92}" type="presParOf" srcId="{10925A02-50D0-4201-AEFE-B76C55FF21FC}" destId="{E3C00EAB-5805-4722-A7DF-DF58493FFEF7}" srcOrd="1" destOrd="0" presId="urn:microsoft.com/office/officeart/2005/8/layout/StepDownProcess"/>
    <dgm:cxn modelId="{329B4BE1-ADC5-415B-8D8E-CB6548AF8C93}" type="presParOf" srcId="{10925A02-50D0-4201-AEFE-B76C55FF21FC}" destId="{4917CC91-A73A-48A4-A0A4-BAA3B9DCC3A5}" srcOrd="2" destOrd="0" presId="urn:microsoft.com/office/officeart/2005/8/layout/StepDownProcess"/>
    <dgm:cxn modelId="{BF7F9157-015B-41FE-AD7A-44E60A8DDA33}" type="presParOf" srcId="{4917CC91-A73A-48A4-A0A4-BAA3B9DCC3A5}" destId="{D5BE2335-2A0C-490F-978F-8751AD24DF8B}" srcOrd="0" destOrd="0" presId="urn:microsoft.com/office/officeart/2005/8/layout/StepDownProcess"/>
    <dgm:cxn modelId="{EE3285E7-2C84-48B7-8E5D-63BCBEA33CE8}" type="presParOf" srcId="{4917CC91-A73A-48A4-A0A4-BAA3B9DCC3A5}" destId="{925507EB-D7C5-49BF-AD87-6D5667E7C949}" srcOrd="1" destOrd="0" presId="urn:microsoft.com/office/officeart/2005/8/layout/StepDownProcess"/>
    <dgm:cxn modelId="{A6205B7B-4E85-43ED-AAA7-CE889F0A8A4A}" type="presParOf" srcId="{4917CC91-A73A-48A4-A0A4-BAA3B9DCC3A5}" destId="{484DBE4E-7530-4EFE-A381-7DB12F5E85E0}" srcOrd="2" destOrd="0" presId="urn:microsoft.com/office/officeart/2005/8/layout/StepDownProcess"/>
    <dgm:cxn modelId="{83E7BF86-06C2-4881-98FA-418BBBADDD7A}" type="presParOf" srcId="{10925A02-50D0-4201-AEFE-B76C55FF21FC}" destId="{46C2AFBF-4E97-4EB0-887D-821312578ADB}" srcOrd="3" destOrd="0" presId="urn:microsoft.com/office/officeart/2005/8/layout/StepDownProcess"/>
    <dgm:cxn modelId="{390ED8B7-66C8-4742-8149-378190CD12A5}" type="presParOf" srcId="{10925A02-50D0-4201-AEFE-B76C55FF21FC}" destId="{B81896D7-C68B-4919-9EAC-785B01CE699E}" srcOrd="4" destOrd="0" presId="urn:microsoft.com/office/officeart/2005/8/layout/StepDownProcess"/>
    <dgm:cxn modelId="{8A75F3C3-B906-4351-BB5F-DFBD77BC1C90}" type="presParOf" srcId="{B81896D7-C68B-4919-9EAC-785B01CE699E}" destId="{238AF4D9-E503-4534-95D1-00457DE6EE73}" srcOrd="0" destOrd="0" presId="urn:microsoft.com/office/officeart/2005/8/layout/StepDownProcess"/>
    <dgm:cxn modelId="{7BFC2FED-3B8A-445D-9F1B-E36437CD0173}" type="presParOf" srcId="{B81896D7-C68B-4919-9EAC-785B01CE699E}" destId="{59C295E7-3B41-4ADA-88FE-0BB20A4B143C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1307E5A-F87C-428D-BDD7-DD29197D609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F86EEC0C-5717-4AA2-B28D-7E4ED0B32A68}">
      <dgm:prSet phldrT="[Текст]"/>
      <dgm:spPr/>
      <dgm:t>
        <a:bodyPr/>
        <a:lstStyle/>
        <a:p>
          <a:r>
            <a:rPr lang="ru-RU" dirty="0"/>
            <a:t>9 </a:t>
          </a:r>
        </a:p>
      </dgm:t>
    </dgm:pt>
    <dgm:pt modelId="{D65DF411-976E-4A73-AAD2-99DBE9B60EAA}" type="parTrans" cxnId="{73FA39F5-F3DF-4118-8519-6402165BC0DE}">
      <dgm:prSet/>
      <dgm:spPr/>
      <dgm:t>
        <a:bodyPr/>
        <a:lstStyle/>
        <a:p>
          <a:endParaRPr lang="ru-RU"/>
        </a:p>
      </dgm:t>
    </dgm:pt>
    <dgm:pt modelId="{F1FA8408-28D4-48D7-B32D-EEA0311B0CD9}" type="sibTrans" cxnId="{73FA39F5-F3DF-4118-8519-6402165BC0DE}">
      <dgm:prSet/>
      <dgm:spPr/>
      <dgm:t>
        <a:bodyPr/>
        <a:lstStyle/>
        <a:p>
          <a:endParaRPr lang="ru-RU"/>
        </a:p>
      </dgm:t>
    </dgm:pt>
    <dgm:pt modelId="{F700649E-6701-47BE-8E88-C9CFF81B1A29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Человек в политическом измерении </a:t>
          </a:r>
        </a:p>
      </dgm:t>
    </dgm:pt>
    <dgm:pt modelId="{15193014-852D-4697-8C84-85B42CAB7201}" type="parTrans" cxnId="{61877CE9-DFB8-4462-84EB-309737585536}">
      <dgm:prSet/>
      <dgm:spPr/>
      <dgm:t>
        <a:bodyPr/>
        <a:lstStyle/>
        <a:p>
          <a:endParaRPr lang="ru-RU"/>
        </a:p>
      </dgm:t>
    </dgm:pt>
    <dgm:pt modelId="{2392D9BA-ACF7-4610-BAED-BBD0F683BA4B}" type="sibTrans" cxnId="{61877CE9-DFB8-4462-84EB-309737585536}">
      <dgm:prSet/>
      <dgm:spPr/>
      <dgm:t>
        <a:bodyPr/>
        <a:lstStyle/>
        <a:p>
          <a:endParaRPr lang="ru-RU"/>
        </a:p>
      </dgm:t>
    </dgm:pt>
    <dgm:pt modelId="{47F2E8DA-48FB-4E55-B06F-94D4B9145BCF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Гражданин и государство</a:t>
          </a:r>
        </a:p>
      </dgm:t>
    </dgm:pt>
    <dgm:pt modelId="{99005D38-B148-45F5-B178-ED543F46D94A}" type="parTrans" cxnId="{2A5C5925-BDF7-4127-93FB-E56EE0DC3AF8}">
      <dgm:prSet/>
      <dgm:spPr/>
      <dgm:t>
        <a:bodyPr/>
        <a:lstStyle/>
        <a:p>
          <a:endParaRPr lang="ru-RU"/>
        </a:p>
      </dgm:t>
    </dgm:pt>
    <dgm:pt modelId="{5C78DB15-40CC-4BEE-8734-C411E8617023}" type="sibTrans" cxnId="{2A5C5925-BDF7-4127-93FB-E56EE0DC3AF8}">
      <dgm:prSet/>
      <dgm:spPr/>
      <dgm:t>
        <a:bodyPr/>
        <a:lstStyle/>
        <a:p>
          <a:endParaRPr lang="ru-RU"/>
        </a:p>
      </dgm:t>
    </dgm:pt>
    <dgm:pt modelId="{57AE3B6D-CB19-4DDC-9FE5-753AF255CE95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Человек в системе социальных отношений</a:t>
          </a:r>
        </a:p>
      </dgm:t>
    </dgm:pt>
    <dgm:pt modelId="{A9B30E48-80B7-433D-A3B9-C30A3EBF0572}" type="parTrans" cxnId="{AD582A03-6B57-479D-8FB8-CBB524F5FDAD}">
      <dgm:prSet/>
      <dgm:spPr/>
      <dgm:t>
        <a:bodyPr/>
        <a:lstStyle/>
        <a:p>
          <a:endParaRPr lang="ru-RU"/>
        </a:p>
      </dgm:t>
    </dgm:pt>
    <dgm:pt modelId="{9DEFB341-DB45-4E8E-B3B1-DF9AA40D98A8}" type="sibTrans" cxnId="{AD582A03-6B57-479D-8FB8-CBB524F5FDAD}">
      <dgm:prSet/>
      <dgm:spPr/>
      <dgm:t>
        <a:bodyPr/>
        <a:lstStyle/>
        <a:p>
          <a:endParaRPr lang="ru-RU"/>
        </a:p>
      </dgm:t>
    </dgm:pt>
    <dgm:pt modelId="{8CE3583E-C99F-4489-B8CF-B6D01544495A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solidFill>
          <a:srgbClr val="FFC000"/>
        </a:solidFill>
      </dgm:spPr>
      <dgm:t>
        <a:bodyPr/>
        <a:lstStyle/>
        <a:p>
          <a:r>
            <a:rPr lang="ru-RU" dirty="0"/>
            <a:t>Человек в современном изменяющемся мире</a:t>
          </a:r>
        </a:p>
      </dgm:t>
    </dgm:pt>
    <dgm:pt modelId="{0BF6CCF3-4F1D-4712-96B8-2843339D7C03}" type="parTrans" cxnId="{E23BBBBC-E3DA-4F7A-B1D6-D228DD22729A}">
      <dgm:prSet>
        <dgm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68C95401-14F7-47DB-AB92-C5E63E611720}" type="sibTrans" cxnId="{E23BBBBC-E3DA-4F7A-B1D6-D228DD22729A}">
      <dgm:prSet/>
      <dgm:spPr/>
      <dgm:t>
        <a:bodyPr/>
        <a:lstStyle/>
        <a:p>
          <a:endParaRPr lang="ru-RU"/>
        </a:p>
      </dgm:t>
    </dgm:pt>
    <dgm:pt modelId="{94D4C945-6B74-47F7-AC9B-B87A09D0D498}" type="pres">
      <dgm:prSet presAssocID="{01307E5A-F87C-428D-BDD7-DD29197D609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D96B87-01AD-4F2C-A047-1955507590A4}" type="pres">
      <dgm:prSet presAssocID="{F86EEC0C-5717-4AA2-B28D-7E4ED0B32A68}" presName="root1" presStyleCnt="0"/>
      <dgm:spPr/>
    </dgm:pt>
    <dgm:pt modelId="{FF7FE9B5-4885-4BC8-AB5D-F8032A231149}" type="pres">
      <dgm:prSet presAssocID="{F86EEC0C-5717-4AA2-B28D-7E4ED0B32A6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B259F3-6094-4C16-A1B3-25CF32A19266}" type="pres">
      <dgm:prSet presAssocID="{F86EEC0C-5717-4AA2-B28D-7E4ED0B32A68}" presName="level2hierChild" presStyleCnt="0"/>
      <dgm:spPr/>
    </dgm:pt>
    <dgm:pt modelId="{C5C646CA-09C8-40B1-8F96-A3DC3BA9AC49}" type="pres">
      <dgm:prSet presAssocID="{15193014-852D-4697-8C84-85B42CAB7201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C6D805ED-E100-4081-8203-79ED0B70449D}" type="pres">
      <dgm:prSet presAssocID="{15193014-852D-4697-8C84-85B42CAB7201}" presName="connTx" presStyleLbl="parChTrans1D2" presStyleIdx="0" presStyleCnt="3"/>
      <dgm:spPr/>
      <dgm:t>
        <a:bodyPr/>
        <a:lstStyle/>
        <a:p>
          <a:endParaRPr lang="ru-RU"/>
        </a:p>
      </dgm:t>
    </dgm:pt>
    <dgm:pt modelId="{200E2E59-F758-4E44-BA4F-432A01C847E7}" type="pres">
      <dgm:prSet presAssocID="{F700649E-6701-47BE-8E88-C9CFF81B1A29}" presName="root2" presStyleCnt="0"/>
      <dgm:spPr/>
    </dgm:pt>
    <dgm:pt modelId="{C385A18E-8952-4A7D-82BC-3DE2B6BCAC87}" type="pres">
      <dgm:prSet presAssocID="{F700649E-6701-47BE-8E88-C9CFF81B1A29}" presName="LevelTwoTextNode" presStyleLbl="node2" presStyleIdx="0" presStyleCnt="3" custLinFactNeighborX="-317" custLinFactNeighborY="31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13CF3B-2ACD-4A5A-A03D-8E9D0A54A537}" type="pres">
      <dgm:prSet presAssocID="{F700649E-6701-47BE-8E88-C9CFF81B1A29}" presName="level3hierChild" presStyleCnt="0"/>
      <dgm:spPr/>
    </dgm:pt>
    <dgm:pt modelId="{CC6B7806-2171-4BB1-A57F-C8B9217EC50D}" type="pres">
      <dgm:prSet presAssocID="{99005D38-B148-45F5-B178-ED543F46D94A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21398905-59B7-494F-AF90-9173A2F3B667}" type="pres">
      <dgm:prSet presAssocID="{99005D38-B148-45F5-B178-ED543F46D94A}" presName="connTx" presStyleLbl="parChTrans1D2" presStyleIdx="1" presStyleCnt="3"/>
      <dgm:spPr/>
      <dgm:t>
        <a:bodyPr/>
        <a:lstStyle/>
        <a:p>
          <a:endParaRPr lang="ru-RU"/>
        </a:p>
      </dgm:t>
    </dgm:pt>
    <dgm:pt modelId="{2630960B-A849-4624-8AE9-441B715ABED2}" type="pres">
      <dgm:prSet presAssocID="{47F2E8DA-48FB-4E55-B06F-94D4B9145BCF}" presName="root2" presStyleCnt="0"/>
      <dgm:spPr/>
    </dgm:pt>
    <dgm:pt modelId="{80D7E040-CCE6-4E56-B4CB-D9185F4C6696}" type="pres">
      <dgm:prSet presAssocID="{47F2E8DA-48FB-4E55-B06F-94D4B9145BCF}" presName="LevelTwoTextNode" presStyleLbl="node2" presStyleIdx="1" presStyleCnt="3" custLinFactNeighborX="-317" custLinFactNeighborY="31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540E9A-8108-48A6-9E31-0F15DF74541D}" type="pres">
      <dgm:prSet presAssocID="{47F2E8DA-48FB-4E55-B06F-94D4B9145BCF}" presName="level3hierChild" presStyleCnt="0"/>
      <dgm:spPr/>
    </dgm:pt>
    <dgm:pt modelId="{E6615D14-A1AC-4EC9-8270-476919490924}" type="pres">
      <dgm:prSet presAssocID="{A9B30E48-80B7-433D-A3B9-C30A3EBF0572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B845CFE5-A8E3-485A-BF5D-3669A01A4E77}" type="pres">
      <dgm:prSet presAssocID="{A9B30E48-80B7-433D-A3B9-C30A3EBF0572}" presName="connTx" presStyleLbl="parChTrans1D2" presStyleIdx="2" presStyleCnt="3"/>
      <dgm:spPr/>
      <dgm:t>
        <a:bodyPr/>
        <a:lstStyle/>
        <a:p>
          <a:endParaRPr lang="ru-RU"/>
        </a:p>
      </dgm:t>
    </dgm:pt>
    <dgm:pt modelId="{1E7B4E2B-C19A-4949-8DD4-638352E40477}" type="pres">
      <dgm:prSet presAssocID="{57AE3B6D-CB19-4DDC-9FE5-753AF255CE95}" presName="root2" presStyleCnt="0"/>
      <dgm:spPr/>
    </dgm:pt>
    <dgm:pt modelId="{474F64E1-452E-4222-93EC-C65F9D11FB66}" type="pres">
      <dgm:prSet presAssocID="{57AE3B6D-CB19-4DDC-9FE5-753AF255CE95}" presName="LevelTwoTextNode" presStyleLbl="node2" presStyleIdx="2" presStyleCnt="3" custLinFactNeighborX="1004" custLinFactNeighborY="-32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4CDA6C-738C-4672-8924-A69CF5A1734B}" type="pres">
      <dgm:prSet presAssocID="{57AE3B6D-CB19-4DDC-9FE5-753AF255CE95}" presName="level3hierChild" presStyleCnt="0"/>
      <dgm:spPr/>
    </dgm:pt>
    <dgm:pt modelId="{FCD6B1D2-2FDC-4435-A7D2-1ED078AACAAF}" type="pres">
      <dgm:prSet presAssocID="{0BF6CCF3-4F1D-4712-96B8-2843339D7C03}" presName="conn2-1" presStyleLbl="parChTrans1D3" presStyleIdx="0" presStyleCnt="1"/>
      <dgm:spPr/>
      <dgm:t>
        <a:bodyPr/>
        <a:lstStyle/>
        <a:p>
          <a:endParaRPr lang="ru-RU"/>
        </a:p>
      </dgm:t>
    </dgm:pt>
    <dgm:pt modelId="{3A69D607-5932-43C9-A610-098E1318EFDD}" type="pres">
      <dgm:prSet presAssocID="{0BF6CCF3-4F1D-4712-96B8-2843339D7C03}" presName="connTx" presStyleLbl="parChTrans1D3" presStyleIdx="0" presStyleCnt="1"/>
      <dgm:spPr/>
      <dgm:t>
        <a:bodyPr/>
        <a:lstStyle/>
        <a:p>
          <a:endParaRPr lang="ru-RU"/>
        </a:p>
      </dgm:t>
    </dgm:pt>
    <dgm:pt modelId="{7889D7F5-CAC3-494B-8459-245AE0DD93A3}" type="pres">
      <dgm:prSet presAssocID="{8CE3583E-C99F-4489-B8CF-B6D01544495A}" presName="root2" presStyleCnt="0"/>
      <dgm:spPr/>
    </dgm:pt>
    <dgm:pt modelId="{65D38223-2F23-460F-80FA-5C6044F068E1}" type="pres">
      <dgm:prSet presAssocID="{8CE3583E-C99F-4489-B8CF-B6D01544495A}" presName="LevelTwoTextNode" presStyleLbl="node3" presStyleIdx="0" presStyleCnt="1" custLinFactNeighborX="-8463" custLinFactNeighborY="29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737844-CFF1-4681-8A58-89DA6DAF0644}" type="pres">
      <dgm:prSet presAssocID="{8CE3583E-C99F-4489-B8CF-B6D01544495A}" presName="level3hierChild" presStyleCnt="0"/>
      <dgm:spPr/>
    </dgm:pt>
  </dgm:ptLst>
  <dgm:cxnLst>
    <dgm:cxn modelId="{E94833B1-3FE3-4278-AE76-A8E1DF2A3ACB}" type="presOf" srcId="{01307E5A-F87C-428D-BDD7-DD29197D6094}" destId="{94D4C945-6B74-47F7-AC9B-B87A09D0D498}" srcOrd="0" destOrd="0" presId="urn:microsoft.com/office/officeart/2008/layout/HorizontalMultiLevelHierarchy"/>
    <dgm:cxn modelId="{AD582A03-6B57-479D-8FB8-CBB524F5FDAD}" srcId="{F86EEC0C-5717-4AA2-B28D-7E4ED0B32A68}" destId="{57AE3B6D-CB19-4DDC-9FE5-753AF255CE95}" srcOrd="2" destOrd="0" parTransId="{A9B30E48-80B7-433D-A3B9-C30A3EBF0572}" sibTransId="{9DEFB341-DB45-4E8E-B3B1-DF9AA40D98A8}"/>
    <dgm:cxn modelId="{E23BBBBC-E3DA-4F7A-B1D6-D228DD22729A}" srcId="{57AE3B6D-CB19-4DDC-9FE5-753AF255CE95}" destId="{8CE3583E-C99F-4489-B8CF-B6D01544495A}" srcOrd="0" destOrd="0" parTransId="{0BF6CCF3-4F1D-4712-96B8-2843339D7C03}" sibTransId="{68C95401-14F7-47DB-AB92-C5E63E611720}"/>
    <dgm:cxn modelId="{EE4D2077-4187-463F-9A63-4D837A9CB14A}" type="presOf" srcId="{A9B30E48-80B7-433D-A3B9-C30A3EBF0572}" destId="{B845CFE5-A8E3-485A-BF5D-3669A01A4E77}" srcOrd="1" destOrd="0" presId="urn:microsoft.com/office/officeart/2008/layout/HorizontalMultiLevelHierarchy"/>
    <dgm:cxn modelId="{61877CE9-DFB8-4462-84EB-309737585536}" srcId="{F86EEC0C-5717-4AA2-B28D-7E4ED0B32A68}" destId="{F700649E-6701-47BE-8E88-C9CFF81B1A29}" srcOrd="0" destOrd="0" parTransId="{15193014-852D-4697-8C84-85B42CAB7201}" sibTransId="{2392D9BA-ACF7-4610-BAED-BBD0F683BA4B}"/>
    <dgm:cxn modelId="{4060C73F-86D6-42A4-B89F-FB309AF6EA57}" type="presOf" srcId="{15193014-852D-4697-8C84-85B42CAB7201}" destId="{C6D805ED-E100-4081-8203-79ED0B70449D}" srcOrd="1" destOrd="0" presId="urn:microsoft.com/office/officeart/2008/layout/HorizontalMultiLevelHierarchy"/>
    <dgm:cxn modelId="{AF00D4F6-84AC-4715-932C-2C6EFDD43C25}" type="presOf" srcId="{8CE3583E-C99F-4489-B8CF-B6D01544495A}" destId="{65D38223-2F23-460F-80FA-5C6044F068E1}" srcOrd="0" destOrd="0" presId="urn:microsoft.com/office/officeart/2008/layout/HorizontalMultiLevelHierarchy"/>
    <dgm:cxn modelId="{2A5C5925-BDF7-4127-93FB-E56EE0DC3AF8}" srcId="{F86EEC0C-5717-4AA2-B28D-7E4ED0B32A68}" destId="{47F2E8DA-48FB-4E55-B06F-94D4B9145BCF}" srcOrd="1" destOrd="0" parTransId="{99005D38-B148-45F5-B178-ED543F46D94A}" sibTransId="{5C78DB15-40CC-4BEE-8734-C411E8617023}"/>
    <dgm:cxn modelId="{692A00B6-C6BD-4FDC-9C64-18065E74BCDE}" type="presOf" srcId="{F700649E-6701-47BE-8E88-C9CFF81B1A29}" destId="{C385A18E-8952-4A7D-82BC-3DE2B6BCAC87}" srcOrd="0" destOrd="0" presId="urn:microsoft.com/office/officeart/2008/layout/HorizontalMultiLevelHierarchy"/>
    <dgm:cxn modelId="{A2510E7C-7B28-4F00-B8E9-33C15DACA594}" type="presOf" srcId="{A9B30E48-80B7-433D-A3B9-C30A3EBF0572}" destId="{E6615D14-A1AC-4EC9-8270-476919490924}" srcOrd="0" destOrd="0" presId="urn:microsoft.com/office/officeart/2008/layout/HorizontalMultiLevelHierarchy"/>
    <dgm:cxn modelId="{15382707-3C7F-46CE-9502-3B62EDC2833F}" type="presOf" srcId="{15193014-852D-4697-8C84-85B42CAB7201}" destId="{C5C646CA-09C8-40B1-8F96-A3DC3BA9AC49}" srcOrd="0" destOrd="0" presId="urn:microsoft.com/office/officeart/2008/layout/HorizontalMultiLevelHierarchy"/>
    <dgm:cxn modelId="{92423BC3-1806-4975-B648-A68A3A9FF6F3}" type="presOf" srcId="{99005D38-B148-45F5-B178-ED543F46D94A}" destId="{21398905-59B7-494F-AF90-9173A2F3B667}" srcOrd="1" destOrd="0" presId="urn:microsoft.com/office/officeart/2008/layout/HorizontalMultiLevelHierarchy"/>
    <dgm:cxn modelId="{84B78872-B050-40A8-8E4A-F48B1F2208BB}" type="presOf" srcId="{47F2E8DA-48FB-4E55-B06F-94D4B9145BCF}" destId="{80D7E040-CCE6-4E56-B4CB-D9185F4C6696}" srcOrd="0" destOrd="0" presId="urn:microsoft.com/office/officeart/2008/layout/HorizontalMultiLevelHierarchy"/>
    <dgm:cxn modelId="{54AF98E1-63E0-4C49-BF75-38C677334838}" type="presOf" srcId="{99005D38-B148-45F5-B178-ED543F46D94A}" destId="{CC6B7806-2171-4BB1-A57F-C8B9217EC50D}" srcOrd="0" destOrd="0" presId="urn:microsoft.com/office/officeart/2008/layout/HorizontalMultiLevelHierarchy"/>
    <dgm:cxn modelId="{3FBEC65B-8E55-438F-951E-D2D3A306994E}" type="presOf" srcId="{0BF6CCF3-4F1D-4712-96B8-2843339D7C03}" destId="{3A69D607-5932-43C9-A610-098E1318EFDD}" srcOrd="1" destOrd="0" presId="urn:microsoft.com/office/officeart/2008/layout/HorizontalMultiLevelHierarchy"/>
    <dgm:cxn modelId="{BD4C9CB6-EA66-4380-99FB-ADBB336A5D71}" type="presOf" srcId="{0BF6CCF3-4F1D-4712-96B8-2843339D7C03}" destId="{FCD6B1D2-2FDC-4435-A7D2-1ED078AACAAF}" srcOrd="0" destOrd="0" presId="urn:microsoft.com/office/officeart/2008/layout/HorizontalMultiLevelHierarchy"/>
    <dgm:cxn modelId="{12045524-A9D3-42BB-8AC5-6BE700227F1F}" type="presOf" srcId="{57AE3B6D-CB19-4DDC-9FE5-753AF255CE95}" destId="{474F64E1-452E-4222-93EC-C65F9D11FB66}" srcOrd="0" destOrd="0" presId="urn:microsoft.com/office/officeart/2008/layout/HorizontalMultiLevelHierarchy"/>
    <dgm:cxn modelId="{73FA39F5-F3DF-4118-8519-6402165BC0DE}" srcId="{01307E5A-F87C-428D-BDD7-DD29197D6094}" destId="{F86EEC0C-5717-4AA2-B28D-7E4ED0B32A68}" srcOrd="0" destOrd="0" parTransId="{D65DF411-976E-4A73-AAD2-99DBE9B60EAA}" sibTransId="{F1FA8408-28D4-48D7-B32D-EEA0311B0CD9}"/>
    <dgm:cxn modelId="{2A61F98F-7ECC-4BF1-8073-879A0B7B99BC}" type="presOf" srcId="{F86EEC0C-5717-4AA2-B28D-7E4ED0B32A68}" destId="{FF7FE9B5-4885-4BC8-AB5D-F8032A231149}" srcOrd="0" destOrd="0" presId="urn:microsoft.com/office/officeart/2008/layout/HorizontalMultiLevelHierarchy"/>
    <dgm:cxn modelId="{E7A29993-ACAC-425D-9C64-B15AC77EAC63}" type="presParOf" srcId="{94D4C945-6B74-47F7-AC9B-B87A09D0D498}" destId="{C3D96B87-01AD-4F2C-A047-1955507590A4}" srcOrd="0" destOrd="0" presId="urn:microsoft.com/office/officeart/2008/layout/HorizontalMultiLevelHierarchy"/>
    <dgm:cxn modelId="{8BF81880-D492-44E2-82B7-C232828ED291}" type="presParOf" srcId="{C3D96B87-01AD-4F2C-A047-1955507590A4}" destId="{FF7FE9B5-4885-4BC8-AB5D-F8032A231149}" srcOrd="0" destOrd="0" presId="urn:microsoft.com/office/officeart/2008/layout/HorizontalMultiLevelHierarchy"/>
    <dgm:cxn modelId="{DBF2AE29-B4CC-4B6D-950D-FBBCF251C194}" type="presParOf" srcId="{C3D96B87-01AD-4F2C-A047-1955507590A4}" destId="{EEB259F3-6094-4C16-A1B3-25CF32A19266}" srcOrd="1" destOrd="0" presId="urn:microsoft.com/office/officeart/2008/layout/HorizontalMultiLevelHierarchy"/>
    <dgm:cxn modelId="{CC073123-873E-411A-B964-9E37B63BFCF9}" type="presParOf" srcId="{EEB259F3-6094-4C16-A1B3-25CF32A19266}" destId="{C5C646CA-09C8-40B1-8F96-A3DC3BA9AC49}" srcOrd="0" destOrd="0" presId="urn:microsoft.com/office/officeart/2008/layout/HorizontalMultiLevelHierarchy"/>
    <dgm:cxn modelId="{CBB7C112-E670-4A40-AFE6-4044A5D07FF8}" type="presParOf" srcId="{C5C646CA-09C8-40B1-8F96-A3DC3BA9AC49}" destId="{C6D805ED-E100-4081-8203-79ED0B70449D}" srcOrd="0" destOrd="0" presId="urn:microsoft.com/office/officeart/2008/layout/HorizontalMultiLevelHierarchy"/>
    <dgm:cxn modelId="{6F85CB0A-2BEB-4E5D-B2A9-91315D0C915D}" type="presParOf" srcId="{EEB259F3-6094-4C16-A1B3-25CF32A19266}" destId="{200E2E59-F758-4E44-BA4F-432A01C847E7}" srcOrd="1" destOrd="0" presId="urn:microsoft.com/office/officeart/2008/layout/HorizontalMultiLevelHierarchy"/>
    <dgm:cxn modelId="{9198D96F-B8BB-4F80-A5CF-804C88220474}" type="presParOf" srcId="{200E2E59-F758-4E44-BA4F-432A01C847E7}" destId="{C385A18E-8952-4A7D-82BC-3DE2B6BCAC87}" srcOrd="0" destOrd="0" presId="urn:microsoft.com/office/officeart/2008/layout/HorizontalMultiLevelHierarchy"/>
    <dgm:cxn modelId="{0029D2E7-0C7E-4C53-A954-BEE1F1C9CFF1}" type="presParOf" srcId="{200E2E59-F758-4E44-BA4F-432A01C847E7}" destId="{4213CF3B-2ACD-4A5A-A03D-8E9D0A54A537}" srcOrd="1" destOrd="0" presId="urn:microsoft.com/office/officeart/2008/layout/HorizontalMultiLevelHierarchy"/>
    <dgm:cxn modelId="{C16881D4-2002-4BB7-8BCD-FFF53D7381D3}" type="presParOf" srcId="{EEB259F3-6094-4C16-A1B3-25CF32A19266}" destId="{CC6B7806-2171-4BB1-A57F-C8B9217EC50D}" srcOrd="2" destOrd="0" presId="urn:microsoft.com/office/officeart/2008/layout/HorizontalMultiLevelHierarchy"/>
    <dgm:cxn modelId="{818292F0-4B8C-4B5B-9661-B21DB3372A76}" type="presParOf" srcId="{CC6B7806-2171-4BB1-A57F-C8B9217EC50D}" destId="{21398905-59B7-494F-AF90-9173A2F3B667}" srcOrd="0" destOrd="0" presId="urn:microsoft.com/office/officeart/2008/layout/HorizontalMultiLevelHierarchy"/>
    <dgm:cxn modelId="{96F0CA2C-941B-43CE-942F-D56D88F28B6B}" type="presParOf" srcId="{EEB259F3-6094-4C16-A1B3-25CF32A19266}" destId="{2630960B-A849-4624-8AE9-441B715ABED2}" srcOrd="3" destOrd="0" presId="urn:microsoft.com/office/officeart/2008/layout/HorizontalMultiLevelHierarchy"/>
    <dgm:cxn modelId="{133710D2-CB07-4EDF-97EC-A38CCCCC9070}" type="presParOf" srcId="{2630960B-A849-4624-8AE9-441B715ABED2}" destId="{80D7E040-CCE6-4E56-B4CB-D9185F4C6696}" srcOrd="0" destOrd="0" presId="urn:microsoft.com/office/officeart/2008/layout/HorizontalMultiLevelHierarchy"/>
    <dgm:cxn modelId="{A86DC5A1-F72C-4267-820A-75AFB1E8C334}" type="presParOf" srcId="{2630960B-A849-4624-8AE9-441B715ABED2}" destId="{E8540E9A-8108-48A6-9E31-0F15DF74541D}" srcOrd="1" destOrd="0" presId="urn:microsoft.com/office/officeart/2008/layout/HorizontalMultiLevelHierarchy"/>
    <dgm:cxn modelId="{C441FCB4-1442-4942-A7C2-AAEF5A6A7252}" type="presParOf" srcId="{EEB259F3-6094-4C16-A1B3-25CF32A19266}" destId="{E6615D14-A1AC-4EC9-8270-476919490924}" srcOrd="4" destOrd="0" presId="urn:microsoft.com/office/officeart/2008/layout/HorizontalMultiLevelHierarchy"/>
    <dgm:cxn modelId="{FAA8837E-DA43-4792-A01A-73D2F2378E13}" type="presParOf" srcId="{E6615D14-A1AC-4EC9-8270-476919490924}" destId="{B845CFE5-A8E3-485A-BF5D-3669A01A4E77}" srcOrd="0" destOrd="0" presId="urn:microsoft.com/office/officeart/2008/layout/HorizontalMultiLevelHierarchy"/>
    <dgm:cxn modelId="{F6183E2A-7B66-4141-91C9-26946778CA45}" type="presParOf" srcId="{EEB259F3-6094-4C16-A1B3-25CF32A19266}" destId="{1E7B4E2B-C19A-4949-8DD4-638352E40477}" srcOrd="5" destOrd="0" presId="urn:microsoft.com/office/officeart/2008/layout/HorizontalMultiLevelHierarchy"/>
    <dgm:cxn modelId="{FB2FD093-600E-4540-B048-66B49B1F670F}" type="presParOf" srcId="{1E7B4E2B-C19A-4949-8DD4-638352E40477}" destId="{474F64E1-452E-4222-93EC-C65F9D11FB66}" srcOrd="0" destOrd="0" presId="urn:microsoft.com/office/officeart/2008/layout/HorizontalMultiLevelHierarchy"/>
    <dgm:cxn modelId="{1301FE0E-0A1B-4F9A-B7FF-5D1DCD121AF7}" type="presParOf" srcId="{1E7B4E2B-C19A-4949-8DD4-638352E40477}" destId="{BC4CDA6C-738C-4672-8924-A69CF5A1734B}" srcOrd="1" destOrd="0" presId="urn:microsoft.com/office/officeart/2008/layout/HorizontalMultiLevelHierarchy"/>
    <dgm:cxn modelId="{BB734A67-F31A-404E-8158-6EC91594DDC4}" type="presParOf" srcId="{BC4CDA6C-738C-4672-8924-A69CF5A1734B}" destId="{FCD6B1D2-2FDC-4435-A7D2-1ED078AACAAF}" srcOrd="0" destOrd="0" presId="urn:microsoft.com/office/officeart/2008/layout/HorizontalMultiLevelHierarchy"/>
    <dgm:cxn modelId="{522B8D46-111C-4968-96A9-4D7D430E2CE7}" type="presParOf" srcId="{FCD6B1D2-2FDC-4435-A7D2-1ED078AACAAF}" destId="{3A69D607-5932-43C9-A610-098E1318EFDD}" srcOrd="0" destOrd="0" presId="urn:microsoft.com/office/officeart/2008/layout/HorizontalMultiLevelHierarchy"/>
    <dgm:cxn modelId="{1080392B-BD1A-4017-B1C9-6F97EF3F4D5B}" type="presParOf" srcId="{BC4CDA6C-738C-4672-8924-A69CF5A1734B}" destId="{7889D7F5-CAC3-494B-8459-245AE0DD93A3}" srcOrd="1" destOrd="0" presId="urn:microsoft.com/office/officeart/2008/layout/HorizontalMultiLevelHierarchy"/>
    <dgm:cxn modelId="{F0B89F05-0C02-4850-A66B-9C7317237625}" type="presParOf" srcId="{7889D7F5-CAC3-494B-8459-245AE0DD93A3}" destId="{65D38223-2F23-460F-80FA-5C6044F068E1}" srcOrd="0" destOrd="0" presId="urn:microsoft.com/office/officeart/2008/layout/HorizontalMultiLevelHierarchy"/>
    <dgm:cxn modelId="{78BC0C80-D1A4-4992-9F43-9A4BBCCF98D6}" type="presParOf" srcId="{7889D7F5-CAC3-494B-8459-245AE0DD93A3}" destId="{77737844-CFF1-4681-8A58-89DA6DAF064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9BCB962-28B2-46C8-84CE-D3A7B260BB13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A2371E4-2B91-4BED-B375-4077C53BC7F5}">
      <dgm:prSet phldrT="[Текст]"/>
      <dgm:spPr/>
      <dgm:t>
        <a:bodyPr/>
        <a:lstStyle/>
        <a:p>
          <a:r>
            <a:rPr lang="ru-RU" dirty="0"/>
            <a:t>Базовый уровень</a:t>
          </a:r>
        </a:p>
      </dgm:t>
    </dgm:pt>
    <dgm:pt modelId="{22138C3E-F85E-4095-BC54-BF4D870668A8}" type="parTrans" cxnId="{8C3B4448-DF36-4E00-A9E2-CAF1F7023E95}">
      <dgm:prSet/>
      <dgm:spPr/>
      <dgm:t>
        <a:bodyPr/>
        <a:lstStyle/>
        <a:p>
          <a:endParaRPr lang="ru-RU"/>
        </a:p>
      </dgm:t>
    </dgm:pt>
    <dgm:pt modelId="{C4E4725B-5BC4-4E42-85AF-B4CE0E2CC263}" type="sibTrans" cxnId="{8C3B4448-DF36-4E00-A9E2-CAF1F7023E95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Частичная проверка содержимого буфера обмена контур"/>
        </a:ext>
      </dgm:extLst>
    </dgm:pt>
    <dgm:pt modelId="{90A767EF-E99C-47A7-8114-072E65FF568B}">
      <dgm:prSet phldrT="[Текст]"/>
      <dgm:spPr/>
      <dgm:t>
        <a:bodyPr/>
        <a:lstStyle/>
        <a:p>
          <a:r>
            <a:rPr lang="ru-RU" dirty="0"/>
            <a:t>Углубленный уровень</a:t>
          </a:r>
        </a:p>
      </dgm:t>
    </dgm:pt>
    <dgm:pt modelId="{53870797-C561-4250-8D7F-2850F631E0E1}" type="parTrans" cxnId="{0C71724F-7F53-4F58-AEE8-DEB3A3BA9010}">
      <dgm:prSet/>
      <dgm:spPr/>
      <dgm:t>
        <a:bodyPr/>
        <a:lstStyle/>
        <a:p>
          <a:endParaRPr lang="ru-RU"/>
        </a:p>
      </dgm:t>
    </dgm:pt>
    <dgm:pt modelId="{5F7782D0-6DB8-4194-8B3D-1DE025A6D676}" type="sibTrans" cxnId="{0C71724F-7F53-4F58-AEE8-DEB3A3BA9010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Колокол контур"/>
        </a:ext>
      </dgm:extLst>
    </dgm:pt>
    <dgm:pt modelId="{C65BA1D3-6E1D-4CE1-AF31-08D417EAEDF3}" type="pres">
      <dgm:prSet presAssocID="{F9BCB962-28B2-46C8-84CE-D3A7B260BB1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29D58F8-2554-4F1B-8871-FDDCBD4BEB07}" type="pres">
      <dgm:prSet presAssocID="{F9BCB962-28B2-46C8-84CE-D3A7B260BB13}" presName="dot1" presStyleLbl="alignNode1" presStyleIdx="0" presStyleCnt="10"/>
      <dgm:spPr/>
    </dgm:pt>
    <dgm:pt modelId="{80C57104-EDAB-4FD6-9877-7885A6EC12A1}" type="pres">
      <dgm:prSet presAssocID="{F9BCB962-28B2-46C8-84CE-D3A7B260BB13}" presName="dot2" presStyleLbl="alignNode1" presStyleIdx="1" presStyleCnt="10"/>
      <dgm:spPr/>
    </dgm:pt>
    <dgm:pt modelId="{261FC12F-8087-46EB-8E12-2C3817330ED1}" type="pres">
      <dgm:prSet presAssocID="{F9BCB962-28B2-46C8-84CE-D3A7B260BB13}" presName="dot3" presStyleLbl="alignNode1" presStyleIdx="2" presStyleCnt="10"/>
      <dgm:spPr/>
    </dgm:pt>
    <dgm:pt modelId="{4BCDD2FC-9A2E-4000-9A9B-720C37E299F8}" type="pres">
      <dgm:prSet presAssocID="{F9BCB962-28B2-46C8-84CE-D3A7B260BB13}" presName="dotArrow1" presStyleLbl="alignNode1" presStyleIdx="3" presStyleCnt="10"/>
      <dgm:spPr/>
    </dgm:pt>
    <dgm:pt modelId="{0F097AE1-E4D2-4F02-BFE9-74C3AA3BFA77}" type="pres">
      <dgm:prSet presAssocID="{F9BCB962-28B2-46C8-84CE-D3A7B260BB13}" presName="dotArrow2" presStyleLbl="alignNode1" presStyleIdx="4" presStyleCnt="10"/>
      <dgm:spPr/>
    </dgm:pt>
    <dgm:pt modelId="{E32B6310-14E3-4B7F-A8F6-E886E6698A02}" type="pres">
      <dgm:prSet presAssocID="{F9BCB962-28B2-46C8-84CE-D3A7B260BB13}" presName="dotArrow3" presStyleLbl="alignNode1" presStyleIdx="5" presStyleCnt="10"/>
      <dgm:spPr/>
    </dgm:pt>
    <dgm:pt modelId="{40794BC3-C903-419F-A3EA-B52DE43F1407}" type="pres">
      <dgm:prSet presAssocID="{F9BCB962-28B2-46C8-84CE-D3A7B260BB13}" presName="dotArrow4" presStyleLbl="alignNode1" presStyleIdx="6" presStyleCnt="10"/>
      <dgm:spPr/>
    </dgm:pt>
    <dgm:pt modelId="{691203A5-E681-44C7-BBE1-B3AFC6EF6126}" type="pres">
      <dgm:prSet presAssocID="{F9BCB962-28B2-46C8-84CE-D3A7B260BB13}" presName="dotArrow5" presStyleLbl="alignNode1" presStyleIdx="7" presStyleCnt="10"/>
      <dgm:spPr/>
    </dgm:pt>
    <dgm:pt modelId="{2CB4E484-9D0F-4AA4-BE4C-629E7CEFF13E}" type="pres">
      <dgm:prSet presAssocID="{F9BCB962-28B2-46C8-84CE-D3A7B260BB13}" presName="dotArrow6" presStyleLbl="alignNode1" presStyleIdx="8" presStyleCnt="10"/>
      <dgm:spPr/>
    </dgm:pt>
    <dgm:pt modelId="{0CFE617E-FC76-4493-AA74-5E81644BF4B2}" type="pres">
      <dgm:prSet presAssocID="{F9BCB962-28B2-46C8-84CE-D3A7B260BB13}" presName="dotArrow7" presStyleLbl="alignNode1" presStyleIdx="9" presStyleCnt="10"/>
      <dgm:spPr/>
    </dgm:pt>
    <dgm:pt modelId="{3183F169-E79C-4CFB-BB1D-2980A61316FE}" type="pres">
      <dgm:prSet presAssocID="{5A2371E4-2B91-4BED-B375-4077C53BC7F5}" presName="parTx1" presStyleLbl="node1" presStyleIdx="0" presStyleCnt="2"/>
      <dgm:spPr/>
      <dgm:t>
        <a:bodyPr/>
        <a:lstStyle/>
        <a:p>
          <a:endParaRPr lang="ru-RU"/>
        </a:p>
      </dgm:t>
    </dgm:pt>
    <dgm:pt modelId="{F6E0723B-88F1-4BC3-A77A-4D6E15ADEA73}" type="pres">
      <dgm:prSet presAssocID="{C4E4725B-5BC4-4E42-85AF-B4CE0E2CC263}" presName="picture1" presStyleCnt="0"/>
      <dgm:spPr/>
    </dgm:pt>
    <dgm:pt modelId="{26AE9207-DD1E-420F-B92D-99D9659E0015}" type="pres">
      <dgm:prSet presAssocID="{C4E4725B-5BC4-4E42-85AF-B4CE0E2CC263}" presName="imageRepeatNode" presStyleLbl="fgImgPlace1" presStyleIdx="0" presStyleCnt="2"/>
      <dgm:spPr/>
      <dgm:t>
        <a:bodyPr/>
        <a:lstStyle/>
        <a:p>
          <a:endParaRPr lang="ru-RU"/>
        </a:p>
      </dgm:t>
    </dgm:pt>
    <dgm:pt modelId="{58485679-89B1-428B-9531-2B59F6C5C56F}" type="pres">
      <dgm:prSet presAssocID="{90A767EF-E99C-47A7-8114-072E65FF568B}" presName="parTx2" presStyleLbl="node1" presStyleIdx="1" presStyleCnt="2"/>
      <dgm:spPr/>
      <dgm:t>
        <a:bodyPr/>
        <a:lstStyle/>
        <a:p>
          <a:endParaRPr lang="ru-RU"/>
        </a:p>
      </dgm:t>
    </dgm:pt>
    <dgm:pt modelId="{D6659650-A406-4671-9D7D-B903C1E1FA6F}" type="pres">
      <dgm:prSet presAssocID="{5F7782D0-6DB8-4194-8B3D-1DE025A6D676}" presName="picture2" presStyleCnt="0"/>
      <dgm:spPr/>
    </dgm:pt>
    <dgm:pt modelId="{6E157299-BF0D-4B96-AA91-E49790D0D198}" type="pres">
      <dgm:prSet presAssocID="{5F7782D0-6DB8-4194-8B3D-1DE025A6D676}" presName="imageRepeatNode" presStyleLbl="fgImgPlace1" presStyleIdx="1" presStyleCnt="2"/>
      <dgm:spPr/>
      <dgm:t>
        <a:bodyPr/>
        <a:lstStyle/>
        <a:p>
          <a:endParaRPr lang="ru-RU"/>
        </a:p>
      </dgm:t>
    </dgm:pt>
  </dgm:ptLst>
  <dgm:cxnLst>
    <dgm:cxn modelId="{8C3B4448-DF36-4E00-A9E2-CAF1F7023E95}" srcId="{F9BCB962-28B2-46C8-84CE-D3A7B260BB13}" destId="{5A2371E4-2B91-4BED-B375-4077C53BC7F5}" srcOrd="0" destOrd="0" parTransId="{22138C3E-F85E-4095-BC54-BF4D870668A8}" sibTransId="{C4E4725B-5BC4-4E42-85AF-B4CE0E2CC263}"/>
    <dgm:cxn modelId="{F4F9013A-3DF5-40FB-A6C9-196B18105662}" type="presOf" srcId="{C4E4725B-5BC4-4E42-85AF-B4CE0E2CC263}" destId="{26AE9207-DD1E-420F-B92D-99D9659E0015}" srcOrd="0" destOrd="0" presId="urn:microsoft.com/office/officeart/2008/layout/AscendingPictureAccentProcess"/>
    <dgm:cxn modelId="{3D8B1F0F-0244-442B-92D1-4CD3F9155BB7}" type="presOf" srcId="{5F7782D0-6DB8-4194-8B3D-1DE025A6D676}" destId="{6E157299-BF0D-4B96-AA91-E49790D0D198}" srcOrd="0" destOrd="0" presId="urn:microsoft.com/office/officeart/2008/layout/AscendingPictureAccentProcess"/>
    <dgm:cxn modelId="{4D7C07ED-820E-4DE9-8B07-0599B5379D96}" type="presOf" srcId="{F9BCB962-28B2-46C8-84CE-D3A7B260BB13}" destId="{C65BA1D3-6E1D-4CE1-AF31-08D417EAEDF3}" srcOrd="0" destOrd="0" presId="urn:microsoft.com/office/officeart/2008/layout/AscendingPictureAccentProcess"/>
    <dgm:cxn modelId="{0C71724F-7F53-4F58-AEE8-DEB3A3BA9010}" srcId="{F9BCB962-28B2-46C8-84CE-D3A7B260BB13}" destId="{90A767EF-E99C-47A7-8114-072E65FF568B}" srcOrd="1" destOrd="0" parTransId="{53870797-C561-4250-8D7F-2850F631E0E1}" sibTransId="{5F7782D0-6DB8-4194-8B3D-1DE025A6D676}"/>
    <dgm:cxn modelId="{04996D54-C963-4D33-AB0E-EEF72A64F1E0}" type="presOf" srcId="{90A767EF-E99C-47A7-8114-072E65FF568B}" destId="{58485679-89B1-428B-9531-2B59F6C5C56F}" srcOrd="0" destOrd="0" presId="urn:microsoft.com/office/officeart/2008/layout/AscendingPictureAccentProcess"/>
    <dgm:cxn modelId="{724900E9-22F1-4E14-8B17-A3468137BCC5}" type="presOf" srcId="{5A2371E4-2B91-4BED-B375-4077C53BC7F5}" destId="{3183F169-E79C-4CFB-BB1D-2980A61316FE}" srcOrd="0" destOrd="0" presId="urn:microsoft.com/office/officeart/2008/layout/AscendingPictureAccentProcess"/>
    <dgm:cxn modelId="{90DC30BC-54E8-442B-9B0A-60861E7403A6}" type="presParOf" srcId="{C65BA1D3-6E1D-4CE1-AF31-08D417EAEDF3}" destId="{229D58F8-2554-4F1B-8871-FDDCBD4BEB07}" srcOrd="0" destOrd="0" presId="urn:microsoft.com/office/officeart/2008/layout/AscendingPictureAccentProcess"/>
    <dgm:cxn modelId="{FAB69F95-DCF6-4DF1-B461-05AF3BF43794}" type="presParOf" srcId="{C65BA1D3-6E1D-4CE1-AF31-08D417EAEDF3}" destId="{80C57104-EDAB-4FD6-9877-7885A6EC12A1}" srcOrd="1" destOrd="0" presId="urn:microsoft.com/office/officeart/2008/layout/AscendingPictureAccentProcess"/>
    <dgm:cxn modelId="{622DBB43-A6BE-4C1A-935B-313CF80A2B8B}" type="presParOf" srcId="{C65BA1D3-6E1D-4CE1-AF31-08D417EAEDF3}" destId="{261FC12F-8087-46EB-8E12-2C3817330ED1}" srcOrd="2" destOrd="0" presId="urn:microsoft.com/office/officeart/2008/layout/AscendingPictureAccentProcess"/>
    <dgm:cxn modelId="{9DB912A9-05F7-43A7-8E92-3D233E7BFFA3}" type="presParOf" srcId="{C65BA1D3-6E1D-4CE1-AF31-08D417EAEDF3}" destId="{4BCDD2FC-9A2E-4000-9A9B-720C37E299F8}" srcOrd="3" destOrd="0" presId="urn:microsoft.com/office/officeart/2008/layout/AscendingPictureAccentProcess"/>
    <dgm:cxn modelId="{8D182796-8CEB-48F9-B5FD-BCEAEACBF787}" type="presParOf" srcId="{C65BA1D3-6E1D-4CE1-AF31-08D417EAEDF3}" destId="{0F097AE1-E4D2-4F02-BFE9-74C3AA3BFA77}" srcOrd="4" destOrd="0" presId="urn:microsoft.com/office/officeart/2008/layout/AscendingPictureAccentProcess"/>
    <dgm:cxn modelId="{5BC213BC-DD19-4A21-B9A1-4E1E4D2C9F3D}" type="presParOf" srcId="{C65BA1D3-6E1D-4CE1-AF31-08D417EAEDF3}" destId="{E32B6310-14E3-4B7F-A8F6-E886E6698A02}" srcOrd="5" destOrd="0" presId="urn:microsoft.com/office/officeart/2008/layout/AscendingPictureAccentProcess"/>
    <dgm:cxn modelId="{A720C23C-D8BE-4F32-AD50-E20C1291E09A}" type="presParOf" srcId="{C65BA1D3-6E1D-4CE1-AF31-08D417EAEDF3}" destId="{40794BC3-C903-419F-A3EA-B52DE43F1407}" srcOrd="6" destOrd="0" presId="urn:microsoft.com/office/officeart/2008/layout/AscendingPictureAccentProcess"/>
    <dgm:cxn modelId="{2E297A02-7CBD-4F23-AAC2-0B9BD121A0AA}" type="presParOf" srcId="{C65BA1D3-6E1D-4CE1-AF31-08D417EAEDF3}" destId="{691203A5-E681-44C7-BBE1-B3AFC6EF6126}" srcOrd="7" destOrd="0" presId="urn:microsoft.com/office/officeart/2008/layout/AscendingPictureAccentProcess"/>
    <dgm:cxn modelId="{0D513C0F-D357-4C76-9E16-5F923A918BB5}" type="presParOf" srcId="{C65BA1D3-6E1D-4CE1-AF31-08D417EAEDF3}" destId="{2CB4E484-9D0F-4AA4-BE4C-629E7CEFF13E}" srcOrd="8" destOrd="0" presId="urn:microsoft.com/office/officeart/2008/layout/AscendingPictureAccentProcess"/>
    <dgm:cxn modelId="{EDCCCEE1-9FE5-4BC8-9632-1675B3039FB6}" type="presParOf" srcId="{C65BA1D3-6E1D-4CE1-AF31-08D417EAEDF3}" destId="{0CFE617E-FC76-4493-AA74-5E81644BF4B2}" srcOrd="9" destOrd="0" presId="urn:microsoft.com/office/officeart/2008/layout/AscendingPictureAccentProcess"/>
    <dgm:cxn modelId="{3CABD135-162C-4CBB-B476-54EA3E87256A}" type="presParOf" srcId="{C65BA1D3-6E1D-4CE1-AF31-08D417EAEDF3}" destId="{3183F169-E79C-4CFB-BB1D-2980A61316FE}" srcOrd="10" destOrd="0" presId="urn:microsoft.com/office/officeart/2008/layout/AscendingPictureAccentProcess"/>
    <dgm:cxn modelId="{B822CCD5-4A34-4CCD-B607-CD05A0003FBE}" type="presParOf" srcId="{C65BA1D3-6E1D-4CE1-AF31-08D417EAEDF3}" destId="{F6E0723B-88F1-4BC3-A77A-4D6E15ADEA73}" srcOrd="11" destOrd="0" presId="urn:microsoft.com/office/officeart/2008/layout/AscendingPictureAccentProcess"/>
    <dgm:cxn modelId="{9A4A4F65-3FAD-4E40-941B-33B82F274DA1}" type="presParOf" srcId="{F6E0723B-88F1-4BC3-A77A-4D6E15ADEA73}" destId="{26AE9207-DD1E-420F-B92D-99D9659E0015}" srcOrd="0" destOrd="0" presId="urn:microsoft.com/office/officeart/2008/layout/AscendingPictureAccentProcess"/>
    <dgm:cxn modelId="{AEE48FF8-D895-4106-A513-9E763FA27870}" type="presParOf" srcId="{C65BA1D3-6E1D-4CE1-AF31-08D417EAEDF3}" destId="{58485679-89B1-428B-9531-2B59F6C5C56F}" srcOrd="12" destOrd="0" presId="urn:microsoft.com/office/officeart/2008/layout/AscendingPictureAccentProcess"/>
    <dgm:cxn modelId="{FE9F772A-AF14-4F25-A39A-5540C2F2CDDA}" type="presParOf" srcId="{C65BA1D3-6E1D-4CE1-AF31-08D417EAEDF3}" destId="{D6659650-A406-4671-9D7D-B903C1E1FA6F}" srcOrd="13" destOrd="0" presId="urn:microsoft.com/office/officeart/2008/layout/AscendingPictureAccentProcess"/>
    <dgm:cxn modelId="{430C41D7-510F-4653-8B51-ECC8F266D0DF}" type="presParOf" srcId="{D6659650-A406-4671-9D7D-B903C1E1FA6F}" destId="{6E157299-BF0D-4B96-AA91-E49790D0D198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1DC2557-D936-4BF1-9DDE-BBB44F9B0ACA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A9F5FB-B9A9-422F-967D-E30359CC0323}">
      <dgm:prSet phldrT="[Текст]"/>
      <dgm:spPr/>
      <dgm:t>
        <a:bodyPr/>
        <a:lstStyle/>
        <a:p>
          <a:r>
            <a:rPr lang="ru-RU" dirty="0"/>
            <a:t>Содержание </a:t>
          </a:r>
        </a:p>
      </dgm:t>
    </dgm:pt>
    <dgm:pt modelId="{8C11264B-27D5-4570-88FD-3BB3ABBAA1DD}" type="parTrans" cxnId="{954BB62F-3AB2-486B-AB96-39C3814AC10F}">
      <dgm:prSet/>
      <dgm:spPr/>
      <dgm:t>
        <a:bodyPr/>
        <a:lstStyle/>
        <a:p>
          <a:endParaRPr lang="ru-RU"/>
        </a:p>
      </dgm:t>
    </dgm:pt>
    <dgm:pt modelId="{1743A69A-67F8-47A1-9BD2-6FD93F789242}" type="sibTrans" cxnId="{954BB62F-3AB2-486B-AB96-39C3814AC10F}">
      <dgm:prSet/>
      <dgm:spPr/>
      <dgm:t>
        <a:bodyPr/>
        <a:lstStyle/>
        <a:p>
          <a:endParaRPr lang="ru-RU"/>
        </a:p>
      </dgm:t>
    </dgm:pt>
    <dgm:pt modelId="{F5826B83-675C-4223-889B-8B8A20CC5553}">
      <dgm:prSet phldrT="[Текст]"/>
      <dgm:spPr/>
      <dgm:t>
        <a:bodyPr/>
        <a:lstStyle/>
        <a:p>
          <a:r>
            <a:rPr lang="ru-RU" dirty="0"/>
            <a:t>Особенности современного урока обществознания</a:t>
          </a:r>
        </a:p>
      </dgm:t>
    </dgm:pt>
    <dgm:pt modelId="{4E805B22-21D2-466A-A8C9-74D35DBDA755}" type="parTrans" cxnId="{48B0B54E-A113-4F30-AF7C-DB72181E68F3}">
      <dgm:prSet/>
      <dgm:spPr/>
      <dgm:t>
        <a:bodyPr/>
        <a:lstStyle/>
        <a:p>
          <a:endParaRPr lang="ru-RU"/>
        </a:p>
      </dgm:t>
    </dgm:pt>
    <dgm:pt modelId="{E33E1E0A-C1A1-4B18-95A1-160263D1E4E3}" type="sibTrans" cxnId="{48B0B54E-A113-4F30-AF7C-DB72181E68F3}">
      <dgm:prSet/>
      <dgm:spPr/>
      <dgm:t>
        <a:bodyPr/>
        <a:lstStyle/>
        <a:p>
          <a:endParaRPr lang="ru-RU"/>
        </a:p>
      </dgm:t>
    </dgm:pt>
    <dgm:pt modelId="{FFB2A8A5-7100-41B6-8CE9-76979B455EED}">
      <dgm:prSet phldrT="[Текст]"/>
      <dgm:spPr/>
      <dgm:t>
        <a:bodyPr/>
        <a:lstStyle/>
        <a:p>
          <a:r>
            <a:rPr lang="ru-RU" dirty="0"/>
            <a:t>Методические маршруты по темам обществоведческого курса</a:t>
          </a:r>
        </a:p>
      </dgm:t>
    </dgm:pt>
    <dgm:pt modelId="{3D264859-C25A-49ED-96CE-EEF1CF488975}" type="parTrans" cxnId="{3AB2E05C-33F4-45DD-A813-5FFC74AB0D7B}">
      <dgm:prSet/>
      <dgm:spPr/>
      <dgm:t>
        <a:bodyPr/>
        <a:lstStyle/>
        <a:p>
          <a:endParaRPr lang="ru-RU"/>
        </a:p>
      </dgm:t>
    </dgm:pt>
    <dgm:pt modelId="{65183BFE-501F-4755-8324-9F55AD636CD5}" type="sibTrans" cxnId="{3AB2E05C-33F4-45DD-A813-5FFC74AB0D7B}">
      <dgm:prSet/>
      <dgm:spPr/>
      <dgm:t>
        <a:bodyPr/>
        <a:lstStyle/>
        <a:p>
          <a:endParaRPr lang="ru-RU"/>
        </a:p>
      </dgm:t>
    </dgm:pt>
    <dgm:pt modelId="{A6CA089B-70E9-4545-B16A-4C417DFD6311}">
      <dgm:prSet phldrT="[Текст]"/>
      <dgm:spPr/>
      <dgm:t>
        <a:bodyPr/>
        <a:lstStyle/>
        <a:p>
          <a:endParaRPr lang="ru-RU" dirty="0"/>
        </a:p>
      </dgm:t>
    </dgm:pt>
    <dgm:pt modelId="{18687280-7867-40AA-8905-CD15997CDD2F}" type="parTrans" cxnId="{6B6DD9B4-7300-41EB-B614-EF734917013F}">
      <dgm:prSet/>
      <dgm:spPr/>
      <dgm:t>
        <a:bodyPr/>
        <a:lstStyle/>
        <a:p>
          <a:endParaRPr lang="ru-RU"/>
        </a:p>
      </dgm:t>
    </dgm:pt>
    <dgm:pt modelId="{E09A259F-3D72-4207-9888-42A0D4D1D307}" type="sibTrans" cxnId="{6B6DD9B4-7300-41EB-B614-EF734917013F}">
      <dgm:prSet/>
      <dgm:spPr/>
      <dgm:t>
        <a:bodyPr/>
        <a:lstStyle/>
        <a:p>
          <a:endParaRPr lang="ru-RU"/>
        </a:p>
      </dgm:t>
    </dgm:pt>
    <dgm:pt modelId="{2BAFC010-0C53-46E9-BCBD-24260613650C}" type="pres">
      <dgm:prSet presAssocID="{01DC2557-D936-4BF1-9DDE-BBB44F9B0AC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152DC64-F1F4-468F-880B-C15FB0E2955A}" type="pres">
      <dgm:prSet presAssocID="{25A9F5FB-B9A9-422F-967D-E30359CC0323}" presName="thickLine" presStyleLbl="alignNode1" presStyleIdx="0" presStyleCnt="1"/>
      <dgm:spPr/>
    </dgm:pt>
    <dgm:pt modelId="{0DF6F8F1-1E31-49A6-ACF8-AC29FE709468}" type="pres">
      <dgm:prSet presAssocID="{25A9F5FB-B9A9-422F-967D-E30359CC0323}" presName="horz1" presStyleCnt="0"/>
      <dgm:spPr/>
    </dgm:pt>
    <dgm:pt modelId="{ED00EB6E-8514-40E7-B78C-9DCAD058306A}" type="pres">
      <dgm:prSet presAssocID="{25A9F5FB-B9A9-422F-967D-E30359CC0323}" presName="tx1" presStyleLbl="revTx" presStyleIdx="0" presStyleCnt="4"/>
      <dgm:spPr/>
      <dgm:t>
        <a:bodyPr/>
        <a:lstStyle/>
        <a:p>
          <a:endParaRPr lang="ru-RU"/>
        </a:p>
      </dgm:t>
    </dgm:pt>
    <dgm:pt modelId="{48293A55-27E7-40F9-A231-02C6E80D68ED}" type="pres">
      <dgm:prSet presAssocID="{25A9F5FB-B9A9-422F-967D-E30359CC0323}" presName="vert1" presStyleCnt="0"/>
      <dgm:spPr/>
    </dgm:pt>
    <dgm:pt modelId="{627FD773-05C8-4A4E-8078-8A328DF77421}" type="pres">
      <dgm:prSet presAssocID="{F5826B83-675C-4223-889B-8B8A20CC5553}" presName="vertSpace2a" presStyleCnt="0"/>
      <dgm:spPr/>
    </dgm:pt>
    <dgm:pt modelId="{F5EA16C6-EAC4-4D85-BDFB-3852F85D310C}" type="pres">
      <dgm:prSet presAssocID="{F5826B83-675C-4223-889B-8B8A20CC5553}" presName="horz2" presStyleCnt="0"/>
      <dgm:spPr/>
    </dgm:pt>
    <dgm:pt modelId="{6739C2A9-CF64-4FA0-BF35-0AB2526527A4}" type="pres">
      <dgm:prSet presAssocID="{F5826B83-675C-4223-889B-8B8A20CC5553}" presName="horzSpace2" presStyleCnt="0"/>
      <dgm:spPr/>
    </dgm:pt>
    <dgm:pt modelId="{7C15EF6E-6FD2-4BA3-8803-E3F6989B59F4}" type="pres">
      <dgm:prSet presAssocID="{F5826B83-675C-4223-889B-8B8A20CC5553}" presName="tx2" presStyleLbl="revTx" presStyleIdx="1" presStyleCnt="4" custScaleX="275862" custLinFactNeighborX="41765" custLinFactNeighborY="584"/>
      <dgm:spPr/>
      <dgm:t>
        <a:bodyPr/>
        <a:lstStyle/>
        <a:p>
          <a:endParaRPr lang="ru-RU"/>
        </a:p>
      </dgm:t>
    </dgm:pt>
    <dgm:pt modelId="{237A70B0-9C77-4122-A5A1-AA2C66091037}" type="pres">
      <dgm:prSet presAssocID="{F5826B83-675C-4223-889B-8B8A20CC5553}" presName="vert2" presStyleCnt="0"/>
      <dgm:spPr/>
    </dgm:pt>
    <dgm:pt modelId="{671089FC-F50D-408F-B955-13D275D837F5}" type="pres">
      <dgm:prSet presAssocID="{F5826B83-675C-4223-889B-8B8A20CC5553}" presName="thinLine2b" presStyleLbl="callout" presStyleIdx="0" presStyleCnt="2"/>
      <dgm:spPr/>
    </dgm:pt>
    <dgm:pt modelId="{0E54471F-6262-4680-9D9E-16C7C7756974}" type="pres">
      <dgm:prSet presAssocID="{F5826B83-675C-4223-889B-8B8A20CC5553}" presName="vertSpace2b" presStyleCnt="0"/>
      <dgm:spPr/>
    </dgm:pt>
    <dgm:pt modelId="{7A8E7EDB-6E4B-48EB-AD60-2955B1B32D31}" type="pres">
      <dgm:prSet presAssocID="{FFB2A8A5-7100-41B6-8CE9-76979B455EED}" presName="horz2" presStyleCnt="0"/>
      <dgm:spPr/>
    </dgm:pt>
    <dgm:pt modelId="{1D829ACD-EAE1-4B7B-A640-31623754062E}" type="pres">
      <dgm:prSet presAssocID="{FFB2A8A5-7100-41B6-8CE9-76979B455EED}" presName="horzSpace2" presStyleCnt="0"/>
      <dgm:spPr/>
    </dgm:pt>
    <dgm:pt modelId="{C5CCF62C-6DA9-47CE-B9A2-173A2738A4B4}" type="pres">
      <dgm:prSet presAssocID="{FFB2A8A5-7100-41B6-8CE9-76979B455EED}" presName="tx2" presStyleLbl="revTx" presStyleIdx="2" presStyleCnt="4" custScaleX="272452" custLinFactNeighborX="59984" custLinFactNeighborY="2649"/>
      <dgm:spPr/>
      <dgm:t>
        <a:bodyPr/>
        <a:lstStyle/>
        <a:p>
          <a:endParaRPr lang="ru-RU"/>
        </a:p>
      </dgm:t>
    </dgm:pt>
    <dgm:pt modelId="{FAFB0B01-B2BF-4679-936B-609A3EB9D948}" type="pres">
      <dgm:prSet presAssocID="{FFB2A8A5-7100-41B6-8CE9-76979B455EED}" presName="vert2" presStyleCnt="0"/>
      <dgm:spPr/>
    </dgm:pt>
    <dgm:pt modelId="{61A9270B-A134-4A20-B769-E56513453AE3}" type="pres">
      <dgm:prSet presAssocID="{A6CA089B-70E9-4545-B16A-4C417DFD6311}" presName="horz3" presStyleCnt="0"/>
      <dgm:spPr/>
    </dgm:pt>
    <dgm:pt modelId="{6FFECFF8-8BAC-411F-B407-402315C6B240}" type="pres">
      <dgm:prSet presAssocID="{A6CA089B-70E9-4545-B16A-4C417DFD6311}" presName="horzSpace3" presStyleCnt="0"/>
      <dgm:spPr/>
    </dgm:pt>
    <dgm:pt modelId="{E6877ABC-0719-4668-B12D-2A6B62F92FAF}" type="pres">
      <dgm:prSet presAssocID="{A6CA089B-70E9-4545-B16A-4C417DFD6311}" presName="tx3" presStyleLbl="revTx" presStyleIdx="3" presStyleCnt="4"/>
      <dgm:spPr/>
      <dgm:t>
        <a:bodyPr/>
        <a:lstStyle/>
        <a:p>
          <a:endParaRPr lang="ru-RU"/>
        </a:p>
      </dgm:t>
    </dgm:pt>
    <dgm:pt modelId="{518D4EB4-ADCF-4A46-B0BD-D66260B75131}" type="pres">
      <dgm:prSet presAssocID="{A6CA089B-70E9-4545-B16A-4C417DFD6311}" presName="vert3" presStyleCnt="0"/>
      <dgm:spPr/>
    </dgm:pt>
    <dgm:pt modelId="{49075C73-F9C0-4026-B4F3-8DC2F353FC11}" type="pres">
      <dgm:prSet presAssocID="{FFB2A8A5-7100-41B6-8CE9-76979B455EED}" presName="thinLine2b" presStyleLbl="callout" presStyleIdx="1" presStyleCnt="2"/>
      <dgm:spPr/>
    </dgm:pt>
    <dgm:pt modelId="{4778B5C4-D067-4E2F-81D0-3DF4DC75D71D}" type="pres">
      <dgm:prSet presAssocID="{FFB2A8A5-7100-41B6-8CE9-76979B455EED}" presName="vertSpace2b" presStyleCnt="0"/>
      <dgm:spPr/>
    </dgm:pt>
  </dgm:ptLst>
  <dgm:cxnLst>
    <dgm:cxn modelId="{A9AE4A9F-D2DE-42ED-9197-4615328E25DC}" type="presOf" srcId="{25A9F5FB-B9A9-422F-967D-E30359CC0323}" destId="{ED00EB6E-8514-40E7-B78C-9DCAD058306A}" srcOrd="0" destOrd="0" presId="urn:microsoft.com/office/officeart/2008/layout/LinedList"/>
    <dgm:cxn modelId="{6B6DD9B4-7300-41EB-B614-EF734917013F}" srcId="{FFB2A8A5-7100-41B6-8CE9-76979B455EED}" destId="{A6CA089B-70E9-4545-B16A-4C417DFD6311}" srcOrd="0" destOrd="0" parTransId="{18687280-7867-40AA-8905-CD15997CDD2F}" sibTransId="{E09A259F-3D72-4207-9888-42A0D4D1D307}"/>
    <dgm:cxn modelId="{48B0B54E-A113-4F30-AF7C-DB72181E68F3}" srcId="{25A9F5FB-B9A9-422F-967D-E30359CC0323}" destId="{F5826B83-675C-4223-889B-8B8A20CC5553}" srcOrd="0" destOrd="0" parTransId="{4E805B22-21D2-466A-A8C9-74D35DBDA755}" sibTransId="{E33E1E0A-C1A1-4B18-95A1-160263D1E4E3}"/>
    <dgm:cxn modelId="{3AB2E05C-33F4-45DD-A813-5FFC74AB0D7B}" srcId="{25A9F5FB-B9A9-422F-967D-E30359CC0323}" destId="{FFB2A8A5-7100-41B6-8CE9-76979B455EED}" srcOrd="1" destOrd="0" parTransId="{3D264859-C25A-49ED-96CE-EEF1CF488975}" sibTransId="{65183BFE-501F-4755-8324-9F55AD636CD5}"/>
    <dgm:cxn modelId="{384FF103-8F26-41B3-9A1E-386A44DC9DEF}" type="presOf" srcId="{A6CA089B-70E9-4545-B16A-4C417DFD6311}" destId="{E6877ABC-0719-4668-B12D-2A6B62F92FAF}" srcOrd="0" destOrd="0" presId="urn:microsoft.com/office/officeart/2008/layout/LinedList"/>
    <dgm:cxn modelId="{1F3A2F10-C86B-45F1-8DFF-704A8060356A}" type="presOf" srcId="{F5826B83-675C-4223-889B-8B8A20CC5553}" destId="{7C15EF6E-6FD2-4BA3-8803-E3F6989B59F4}" srcOrd="0" destOrd="0" presId="urn:microsoft.com/office/officeart/2008/layout/LinedList"/>
    <dgm:cxn modelId="{954BB62F-3AB2-486B-AB96-39C3814AC10F}" srcId="{01DC2557-D936-4BF1-9DDE-BBB44F9B0ACA}" destId="{25A9F5FB-B9A9-422F-967D-E30359CC0323}" srcOrd="0" destOrd="0" parTransId="{8C11264B-27D5-4570-88FD-3BB3ABBAA1DD}" sibTransId="{1743A69A-67F8-47A1-9BD2-6FD93F789242}"/>
    <dgm:cxn modelId="{A02DB24C-1EF5-444A-8F3E-5544991A6BC5}" type="presOf" srcId="{FFB2A8A5-7100-41B6-8CE9-76979B455EED}" destId="{C5CCF62C-6DA9-47CE-B9A2-173A2738A4B4}" srcOrd="0" destOrd="0" presId="urn:microsoft.com/office/officeart/2008/layout/LinedList"/>
    <dgm:cxn modelId="{7464D153-A784-496D-9B1B-76AD331FE7C9}" type="presOf" srcId="{01DC2557-D936-4BF1-9DDE-BBB44F9B0ACA}" destId="{2BAFC010-0C53-46E9-BCBD-24260613650C}" srcOrd="0" destOrd="0" presId="urn:microsoft.com/office/officeart/2008/layout/LinedList"/>
    <dgm:cxn modelId="{F7DE0A38-D3C3-420D-8662-2AA8271E542E}" type="presParOf" srcId="{2BAFC010-0C53-46E9-BCBD-24260613650C}" destId="{5152DC64-F1F4-468F-880B-C15FB0E2955A}" srcOrd="0" destOrd="0" presId="urn:microsoft.com/office/officeart/2008/layout/LinedList"/>
    <dgm:cxn modelId="{B3401AF8-0D29-4F5C-B1D1-7AB206407530}" type="presParOf" srcId="{2BAFC010-0C53-46E9-BCBD-24260613650C}" destId="{0DF6F8F1-1E31-49A6-ACF8-AC29FE709468}" srcOrd="1" destOrd="0" presId="urn:microsoft.com/office/officeart/2008/layout/LinedList"/>
    <dgm:cxn modelId="{FC2B7E55-56A4-4E57-BB01-1AFC4089A87C}" type="presParOf" srcId="{0DF6F8F1-1E31-49A6-ACF8-AC29FE709468}" destId="{ED00EB6E-8514-40E7-B78C-9DCAD058306A}" srcOrd="0" destOrd="0" presId="urn:microsoft.com/office/officeart/2008/layout/LinedList"/>
    <dgm:cxn modelId="{42C53886-EBD3-44F9-8A9C-8C1EC8E7234D}" type="presParOf" srcId="{0DF6F8F1-1E31-49A6-ACF8-AC29FE709468}" destId="{48293A55-27E7-40F9-A231-02C6E80D68ED}" srcOrd="1" destOrd="0" presId="urn:microsoft.com/office/officeart/2008/layout/LinedList"/>
    <dgm:cxn modelId="{5CE1A82E-CBEE-49E0-8DC1-918567AEC17F}" type="presParOf" srcId="{48293A55-27E7-40F9-A231-02C6E80D68ED}" destId="{627FD773-05C8-4A4E-8078-8A328DF77421}" srcOrd="0" destOrd="0" presId="urn:microsoft.com/office/officeart/2008/layout/LinedList"/>
    <dgm:cxn modelId="{F8DE93F0-DC9C-4B1D-A0F5-907D1057BA22}" type="presParOf" srcId="{48293A55-27E7-40F9-A231-02C6E80D68ED}" destId="{F5EA16C6-EAC4-4D85-BDFB-3852F85D310C}" srcOrd="1" destOrd="0" presId="urn:microsoft.com/office/officeart/2008/layout/LinedList"/>
    <dgm:cxn modelId="{76FC28EE-3D50-4C1A-B098-83D128A11A29}" type="presParOf" srcId="{F5EA16C6-EAC4-4D85-BDFB-3852F85D310C}" destId="{6739C2A9-CF64-4FA0-BF35-0AB2526527A4}" srcOrd="0" destOrd="0" presId="urn:microsoft.com/office/officeart/2008/layout/LinedList"/>
    <dgm:cxn modelId="{5F4B4B70-12A6-45DC-A1BF-2AAF3A6F210F}" type="presParOf" srcId="{F5EA16C6-EAC4-4D85-BDFB-3852F85D310C}" destId="{7C15EF6E-6FD2-4BA3-8803-E3F6989B59F4}" srcOrd="1" destOrd="0" presId="urn:microsoft.com/office/officeart/2008/layout/LinedList"/>
    <dgm:cxn modelId="{2D2C6B35-BB9D-418C-A028-635D8D76F0D8}" type="presParOf" srcId="{F5EA16C6-EAC4-4D85-BDFB-3852F85D310C}" destId="{237A70B0-9C77-4122-A5A1-AA2C66091037}" srcOrd="2" destOrd="0" presId="urn:microsoft.com/office/officeart/2008/layout/LinedList"/>
    <dgm:cxn modelId="{CA24FBA3-1F94-4168-B10F-72E03928BD5E}" type="presParOf" srcId="{48293A55-27E7-40F9-A231-02C6E80D68ED}" destId="{671089FC-F50D-408F-B955-13D275D837F5}" srcOrd="2" destOrd="0" presId="urn:microsoft.com/office/officeart/2008/layout/LinedList"/>
    <dgm:cxn modelId="{8CF9E418-0A6C-4C41-ADFB-F721370A0D8A}" type="presParOf" srcId="{48293A55-27E7-40F9-A231-02C6E80D68ED}" destId="{0E54471F-6262-4680-9D9E-16C7C7756974}" srcOrd="3" destOrd="0" presId="urn:microsoft.com/office/officeart/2008/layout/LinedList"/>
    <dgm:cxn modelId="{AB2B8005-E9E4-461D-9F67-F36CC8766444}" type="presParOf" srcId="{48293A55-27E7-40F9-A231-02C6E80D68ED}" destId="{7A8E7EDB-6E4B-48EB-AD60-2955B1B32D31}" srcOrd="4" destOrd="0" presId="urn:microsoft.com/office/officeart/2008/layout/LinedList"/>
    <dgm:cxn modelId="{61D67767-9E89-477B-B95B-DED963D777F4}" type="presParOf" srcId="{7A8E7EDB-6E4B-48EB-AD60-2955B1B32D31}" destId="{1D829ACD-EAE1-4B7B-A640-31623754062E}" srcOrd="0" destOrd="0" presId="urn:microsoft.com/office/officeart/2008/layout/LinedList"/>
    <dgm:cxn modelId="{238109B9-FA9F-4E9A-A3DF-AA3A830939B8}" type="presParOf" srcId="{7A8E7EDB-6E4B-48EB-AD60-2955B1B32D31}" destId="{C5CCF62C-6DA9-47CE-B9A2-173A2738A4B4}" srcOrd="1" destOrd="0" presId="urn:microsoft.com/office/officeart/2008/layout/LinedList"/>
    <dgm:cxn modelId="{2A1906AC-574D-4A40-88A2-019FCD9B28DD}" type="presParOf" srcId="{7A8E7EDB-6E4B-48EB-AD60-2955B1B32D31}" destId="{FAFB0B01-B2BF-4679-936B-609A3EB9D948}" srcOrd="2" destOrd="0" presId="urn:microsoft.com/office/officeart/2008/layout/LinedList"/>
    <dgm:cxn modelId="{BE2412B0-3756-4A75-997D-90186971E572}" type="presParOf" srcId="{FAFB0B01-B2BF-4679-936B-609A3EB9D948}" destId="{61A9270B-A134-4A20-B769-E56513453AE3}" srcOrd="0" destOrd="0" presId="urn:microsoft.com/office/officeart/2008/layout/LinedList"/>
    <dgm:cxn modelId="{F10E60BC-8CF2-4FCB-AD83-30788E9FA14D}" type="presParOf" srcId="{61A9270B-A134-4A20-B769-E56513453AE3}" destId="{6FFECFF8-8BAC-411F-B407-402315C6B240}" srcOrd="0" destOrd="0" presId="urn:microsoft.com/office/officeart/2008/layout/LinedList"/>
    <dgm:cxn modelId="{ACC85124-39FB-4CDB-99E3-BBC6BD40C842}" type="presParOf" srcId="{61A9270B-A134-4A20-B769-E56513453AE3}" destId="{E6877ABC-0719-4668-B12D-2A6B62F92FAF}" srcOrd="1" destOrd="0" presId="urn:microsoft.com/office/officeart/2008/layout/LinedList"/>
    <dgm:cxn modelId="{466736B0-6024-4754-A5D4-5CD6F11B5A96}" type="presParOf" srcId="{61A9270B-A134-4A20-B769-E56513453AE3}" destId="{518D4EB4-ADCF-4A46-B0BD-D66260B75131}" srcOrd="2" destOrd="0" presId="urn:microsoft.com/office/officeart/2008/layout/LinedList"/>
    <dgm:cxn modelId="{E191913E-5EF4-4813-BD88-C0D26FBDA3A7}" type="presParOf" srcId="{48293A55-27E7-40F9-A231-02C6E80D68ED}" destId="{49075C73-F9C0-4026-B4F3-8DC2F353FC11}" srcOrd="5" destOrd="0" presId="urn:microsoft.com/office/officeart/2008/layout/LinedList"/>
    <dgm:cxn modelId="{E4313E96-17E7-430C-85AF-11378B15781D}" type="presParOf" srcId="{48293A55-27E7-40F9-A231-02C6E80D68ED}" destId="{4778B5C4-D067-4E2F-81D0-3DF4DC75D71D}" srcOrd="6" destOrd="0" presId="urn:microsoft.com/office/officeart/2008/layout/LinedList"/>
  </dgm:cxnLst>
  <dgm:bg>
    <a:noFill/>
  </dgm:bg>
  <dgm:whole>
    <a:ln>
      <a:solidFill>
        <a:srgbClr val="00B05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82CB984-853D-42D4-83DE-EFF9B8F87875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A02BA06-318D-48AF-88EE-3CA2E02F7FAC}">
      <dgm:prSet phldrT="[Текст]"/>
      <dgm:spPr/>
      <dgm:t>
        <a:bodyPr/>
        <a:lstStyle/>
        <a:p>
          <a:pPr algn="just"/>
          <a:r>
            <a:rPr lang="ru-RU" i="1" dirty="0">
              <a:latin typeface="Times New Roman" panose="02020603050405020304" pitchFamily="18" charset="0"/>
              <a:cs typeface="Times New Roman" panose="02020603050405020304" pitchFamily="18" charset="0"/>
            </a:rPr>
            <a:t>Когнитивный компонент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: понятия, информация, анализ положений (основное содержание параграфа) </a:t>
          </a:r>
        </a:p>
      </dgm:t>
    </dgm:pt>
    <dgm:pt modelId="{656FFFF6-1FFB-4D32-9713-702223CBCFDB}" type="parTrans" cxnId="{940E5DB0-E30D-4615-9101-A052CCD9688E}">
      <dgm:prSet/>
      <dgm:spPr/>
      <dgm:t>
        <a:bodyPr/>
        <a:lstStyle/>
        <a:p>
          <a:endParaRPr lang="ru-RU"/>
        </a:p>
      </dgm:t>
    </dgm:pt>
    <dgm:pt modelId="{DC98F69D-C08E-4056-AF73-B4D9E0F1139E}" type="sibTrans" cxnId="{940E5DB0-E30D-4615-9101-A052CCD9688E}">
      <dgm:prSet/>
      <dgm:spPr/>
      <dgm:t>
        <a:bodyPr/>
        <a:lstStyle/>
        <a:p>
          <a:endParaRPr lang="ru-RU"/>
        </a:p>
      </dgm:t>
    </dgm:pt>
    <dgm:pt modelId="{0EA7AFF8-39D6-488D-8AB4-4A750B6B3F7F}">
      <dgm:prSet phldrT="[Текст]"/>
      <dgm:spPr/>
      <dgm:t>
        <a:bodyPr/>
        <a:lstStyle/>
        <a:p>
          <a:pPr algn="just"/>
          <a:r>
            <a:rPr lang="ru-RU" i="1" dirty="0">
              <a:latin typeface="Times New Roman" panose="02020603050405020304" pitchFamily="18" charset="0"/>
              <a:cs typeface="Times New Roman" panose="02020603050405020304" pitchFamily="18" charset="0"/>
            </a:rPr>
            <a:t>Практико-ориентированный компонент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: жизненные ситуации и применение знаний (методический аппарат в параграфе )</a:t>
          </a:r>
        </a:p>
      </dgm:t>
    </dgm:pt>
    <dgm:pt modelId="{9F1FBC59-B070-4704-9ECB-44A09776A866}" type="parTrans" cxnId="{173622A7-A4BA-448E-A5D6-8C62F7DAFC1B}">
      <dgm:prSet/>
      <dgm:spPr/>
      <dgm:t>
        <a:bodyPr/>
        <a:lstStyle/>
        <a:p>
          <a:endParaRPr lang="ru-RU"/>
        </a:p>
      </dgm:t>
    </dgm:pt>
    <dgm:pt modelId="{CE90F6EB-B701-47E9-97E4-FB6E615F40A8}" type="sibTrans" cxnId="{173622A7-A4BA-448E-A5D6-8C62F7DAFC1B}">
      <dgm:prSet/>
      <dgm:spPr/>
      <dgm:t>
        <a:bodyPr/>
        <a:lstStyle/>
        <a:p>
          <a:endParaRPr lang="ru-RU"/>
        </a:p>
      </dgm:t>
    </dgm:pt>
    <dgm:pt modelId="{2B0799C5-F1C8-4538-8FD0-CD703DE4AB47}">
      <dgm:prSet phldrT="[Текст]"/>
      <dgm:spPr/>
      <dgm:t>
        <a:bodyPr/>
        <a:lstStyle/>
        <a:p>
          <a:pPr algn="just"/>
          <a:r>
            <a:rPr lang="ru-RU" i="1" dirty="0">
              <a:latin typeface="Times New Roman" panose="02020603050405020304" pitchFamily="18" charset="0"/>
              <a:cs typeface="Times New Roman" panose="02020603050405020304" pitchFamily="18" charset="0"/>
            </a:rPr>
            <a:t>Оценочный компонент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: организация выполнения заданий, кейсы и пр. (методический аппарат после параграфа)</a:t>
          </a:r>
        </a:p>
      </dgm:t>
    </dgm:pt>
    <dgm:pt modelId="{C626B079-6726-4F87-99D9-A32C57417233}" type="parTrans" cxnId="{8119568F-EC23-44EE-8C82-8E601DB162A9}">
      <dgm:prSet/>
      <dgm:spPr/>
      <dgm:t>
        <a:bodyPr/>
        <a:lstStyle/>
        <a:p>
          <a:endParaRPr lang="ru-RU"/>
        </a:p>
      </dgm:t>
    </dgm:pt>
    <dgm:pt modelId="{40AC8937-FF64-47E5-8B90-9AAB23926AF6}" type="sibTrans" cxnId="{8119568F-EC23-44EE-8C82-8E601DB162A9}">
      <dgm:prSet/>
      <dgm:spPr/>
      <dgm:t>
        <a:bodyPr/>
        <a:lstStyle/>
        <a:p>
          <a:endParaRPr lang="ru-RU"/>
        </a:p>
      </dgm:t>
    </dgm:pt>
    <dgm:pt modelId="{52566CAB-D59B-4B19-91F2-6FFA816C379A}" type="pres">
      <dgm:prSet presAssocID="{882CB984-853D-42D4-83DE-EFF9B8F8787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1CAC6E5-3EEE-46DA-9847-7C98BD48D987}" type="pres">
      <dgm:prSet presAssocID="{FA02BA06-318D-48AF-88EE-3CA2E02F7FAC}" presName="thickLine" presStyleLbl="alignNode1" presStyleIdx="0" presStyleCnt="3"/>
      <dgm:spPr/>
    </dgm:pt>
    <dgm:pt modelId="{E1CDB729-3EA2-4427-8B93-9D74F32AFD08}" type="pres">
      <dgm:prSet presAssocID="{FA02BA06-318D-48AF-88EE-3CA2E02F7FAC}" presName="horz1" presStyleCnt="0"/>
      <dgm:spPr/>
    </dgm:pt>
    <dgm:pt modelId="{07258481-EADB-4C3F-87C7-0D211B284F93}" type="pres">
      <dgm:prSet presAssocID="{FA02BA06-318D-48AF-88EE-3CA2E02F7FAC}" presName="tx1" presStyleLbl="revTx" presStyleIdx="0" presStyleCnt="3"/>
      <dgm:spPr/>
      <dgm:t>
        <a:bodyPr/>
        <a:lstStyle/>
        <a:p>
          <a:endParaRPr lang="ru-RU"/>
        </a:p>
      </dgm:t>
    </dgm:pt>
    <dgm:pt modelId="{4A22A529-FFFE-47AF-8AA8-1887D51E12C9}" type="pres">
      <dgm:prSet presAssocID="{FA02BA06-318D-48AF-88EE-3CA2E02F7FAC}" presName="vert1" presStyleCnt="0"/>
      <dgm:spPr/>
    </dgm:pt>
    <dgm:pt modelId="{E1EC8327-8893-48B4-8EBA-3D13D403A431}" type="pres">
      <dgm:prSet presAssocID="{0EA7AFF8-39D6-488D-8AB4-4A750B6B3F7F}" presName="thickLine" presStyleLbl="alignNode1" presStyleIdx="1" presStyleCnt="3"/>
      <dgm:spPr/>
    </dgm:pt>
    <dgm:pt modelId="{DEE54CA6-F7B4-4532-AF33-44807222A21D}" type="pres">
      <dgm:prSet presAssocID="{0EA7AFF8-39D6-488D-8AB4-4A750B6B3F7F}" presName="horz1" presStyleCnt="0"/>
      <dgm:spPr/>
    </dgm:pt>
    <dgm:pt modelId="{AFA5160C-8956-4B30-B408-C0CEF2A745EC}" type="pres">
      <dgm:prSet presAssocID="{0EA7AFF8-39D6-488D-8AB4-4A750B6B3F7F}" presName="tx1" presStyleLbl="revTx" presStyleIdx="1" presStyleCnt="3"/>
      <dgm:spPr/>
      <dgm:t>
        <a:bodyPr/>
        <a:lstStyle/>
        <a:p>
          <a:endParaRPr lang="ru-RU"/>
        </a:p>
      </dgm:t>
    </dgm:pt>
    <dgm:pt modelId="{7FE55F4A-24CA-4A81-80E6-80ECC3BA0D8B}" type="pres">
      <dgm:prSet presAssocID="{0EA7AFF8-39D6-488D-8AB4-4A750B6B3F7F}" presName="vert1" presStyleCnt="0"/>
      <dgm:spPr/>
    </dgm:pt>
    <dgm:pt modelId="{51DD2F50-10BC-4239-B902-2B507FB1067B}" type="pres">
      <dgm:prSet presAssocID="{2B0799C5-F1C8-4538-8FD0-CD703DE4AB47}" presName="thickLine" presStyleLbl="alignNode1" presStyleIdx="2" presStyleCnt="3"/>
      <dgm:spPr/>
    </dgm:pt>
    <dgm:pt modelId="{923C0E73-A2B6-4A98-A5A4-D99DD8627DAF}" type="pres">
      <dgm:prSet presAssocID="{2B0799C5-F1C8-4538-8FD0-CD703DE4AB47}" presName="horz1" presStyleCnt="0"/>
      <dgm:spPr/>
    </dgm:pt>
    <dgm:pt modelId="{8915F71C-281C-43DD-8239-A5EEE7C0048F}" type="pres">
      <dgm:prSet presAssocID="{2B0799C5-F1C8-4538-8FD0-CD703DE4AB47}" presName="tx1" presStyleLbl="revTx" presStyleIdx="2" presStyleCnt="3"/>
      <dgm:spPr/>
      <dgm:t>
        <a:bodyPr/>
        <a:lstStyle/>
        <a:p>
          <a:endParaRPr lang="ru-RU"/>
        </a:p>
      </dgm:t>
    </dgm:pt>
    <dgm:pt modelId="{55CF0CAF-D53F-4773-8D49-5993DE541755}" type="pres">
      <dgm:prSet presAssocID="{2B0799C5-F1C8-4538-8FD0-CD703DE4AB47}" presName="vert1" presStyleCnt="0"/>
      <dgm:spPr/>
    </dgm:pt>
  </dgm:ptLst>
  <dgm:cxnLst>
    <dgm:cxn modelId="{0489DE46-A386-41F3-9BE8-5A08252E3F0C}" type="presOf" srcId="{2B0799C5-F1C8-4538-8FD0-CD703DE4AB47}" destId="{8915F71C-281C-43DD-8239-A5EEE7C0048F}" srcOrd="0" destOrd="0" presId="urn:microsoft.com/office/officeart/2008/layout/LinedList"/>
    <dgm:cxn modelId="{940E5DB0-E30D-4615-9101-A052CCD9688E}" srcId="{882CB984-853D-42D4-83DE-EFF9B8F87875}" destId="{FA02BA06-318D-48AF-88EE-3CA2E02F7FAC}" srcOrd="0" destOrd="0" parTransId="{656FFFF6-1FFB-4D32-9713-702223CBCFDB}" sibTransId="{DC98F69D-C08E-4056-AF73-B4D9E0F1139E}"/>
    <dgm:cxn modelId="{173622A7-A4BA-448E-A5D6-8C62F7DAFC1B}" srcId="{882CB984-853D-42D4-83DE-EFF9B8F87875}" destId="{0EA7AFF8-39D6-488D-8AB4-4A750B6B3F7F}" srcOrd="1" destOrd="0" parTransId="{9F1FBC59-B070-4704-9ECB-44A09776A866}" sibTransId="{CE90F6EB-B701-47E9-97E4-FB6E615F40A8}"/>
    <dgm:cxn modelId="{35AB29D7-1824-47E5-BD68-D1C1220D18A8}" type="presOf" srcId="{0EA7AFF8-39D6-488D-8AB4-4A750B6B3F7F}" destId="{AFA5160C-8956-4B30-B408-C0CEF2A745EC}" srcOrd="0" destOrd="0" presId="urn:microsoft.com/office/officeart/2008/layout/LinedList"/>
    <dgm:cxn modelId="{1E1711E7-A136-44D4-BB10-0930CBC4F90F}" type="presOf" srcId="{882CB984-853D-42D4-83DE-EFF9B8F87875}" destId="{52566CAB-D59B-4B19-91F2-6FFA816C379A}" srcOrd="0" destOrd="0" presId="urn:microsoft.com/office/officeart/2008/layout/LinedList"/>
    <dgm:cxn modelId="{8119568F-EC23-44EE-8C82-8E601DB162A9}" srcId="{882CB984-853D-42D4-83DE-EFF9B8F87875}" destId="{2B0799C5-F1C8-4538-8FD0-CD703DE4AB47}" srcOrd="2" destOrd="0" parTransId="{C626B079-6726-4F87-99D9-A32C57417233}" sibTransId="{40AC8937-FF64-47E5-8B90-9AAB23926AF6}"/>
    <dgm:cxn modelId="{24F2DEBF-B21E-4688-BCE9-432F5C54F5B7}" type="presOf" srcId="{FA02BA06-318D-48AF-88EE-3CA2E02F7FAC}" destId="{07258481-EADB-4C3F-87C7-0D211B284F93}" srcOrd="0" destOrd="0" presId="urn:microsoft.com/office/officeart/2008/layout/LinedList"/>
    <dgm:cxn modelId="{9374FD74-4F72-4871-9CAC-E928DD4238DA}" type="presParOf" srcId="{52566CAB-D59B-4B19-91F2-6FFA816C379A}" destId="{01CAC6E5-3EEE-46DA-9847-7C98BD48D987}" srcOrd="0" destOrd="0" presId="urn:microsoft.com/office/officeart/2008/layout/LinedList"/>
    <dgm:cxn modelId="{30018046-B20D-416B-8D3C-4E3BE73591E2}" type="presParOf" srcId="{52566CAB-D59B-4B19-91F2-6FFA816C379A}" destId="{E1CDB729-3EA2-4427-8B93-9D74F32AFD08}" srcOrd="1" destOrd="0" presId="urn:microsoft.com/office/officeart/2008/layout/LinedList"/>
    <dgm:cxn modelId="{FBAF6100-9945-4D66-93C5-22462B4BB487}" type="presParOf" srcId="{E1CDB729-3EA2-4427-8B93-9D74F32AFD08}" destId="{07258481-EADB-4C3F-87C7-0D211B284F93}" srcOrd="0" destOrd="0" presId="urn:microsoft.com/office/officeart/2008/layout/LinedList"/>
    <dgm:cxn modelId="{B5F5CC6C-1779-4994-BA9E-111D35FB12B7}" type="presParOf" srcId="{E1CDB729-3EA2-4427-8B93-9D74F32AFD08}" destId="{4A22A529-FFFE-47AF-8AA8-1887D51E12C9}" srcOrd="1" destOrd="0" presId="urn:microsoft.com/office/officeart/2008/layout/LinedList"/>
    <dgm:cxn modelId="{695113FA-B7A3-43F6-83FC-6BCF07827159}" type="presParOf" srcId="{52566CAB-D59B-4B19-91F2-6FFA816C379A}" destId="{E1EC8327-8893-48B4-8EBA-3D13D403A431}" srcOrd="2" destOrd="0" presId="urn:microsoft.com/office/officeart/2008/layout/LinedList"/>
    <dgm:cxn modelId="{F7468C61-2BAF-4E76-8E13-BF4F6F25EFCB}" type="presParOf" srcId="{52566CAB-D59B-4B19-91F2-6FFA816C379A}" destId="{DEE54CA6-F7B4-4532-AF33-44807222A21D}" srcOrd="3" destOrd="0" presId="urn:microsoft.com/office/officeart/2008/layout/LinedList"/>
    <dgm:cxn modelId="{FFD4ADD9-F358-49D1-A1D5-A9AA6BD53312}" type="presParOf" srcId="{DEE54CA6-F7B4-4532-AF33-44807222A21D}" destId="{AFA5160C-8956-4B30-B408-C0CEF2A745EC}" srcOrd="0" destOrd="0" presId="urn:microsoft.com/office/officeart/2008/layout/LinedList"/>
    <dgm:cxn modelId="{1FB9C35D-75A8-46AF-AE88-040EABDF7F8E}" type="presParOf" srcId="{DEE54CA6-F7B4-4532-AF33-44807222A21D}" destId="{7FE55F4A-24CA-4A81-80E6-80ECC3BA0D8B}" srcOrd="1" destOrd="0" presId="urn:microsoft.com/office/officeart/2008/layout/LinedList"/>
    <dgm:cxn modelId="{7230301B-D9C6-4A88-94AC-CA81D58C1778}" type="presParOf" srcId="{52566CAB-D59B-4B19-91F2-6FFA816C379A}" destId="{51DD2F50-10BC-4239-B902-2B507FB1067B}" srcOrd="4" destOrd="0" presId="urn:microsoft.com/office/officeart/2008/layout/LinedList"/>
    <dgm:cxn modelId="{0717A354-DB17-4E9A-BA3C-EDA8357F5591}" type="presParOf" srcId="{52566CAB-D59B-4B19-91F2-6FFA816C379A}" destId="{923C0E73-A2B6-4A98-A5A4-D99DD8627DAF}" srcOrd="5" destOrd="0" presId="urn:microsoft.com/office/officeart/2008/layout/LinedList"/>
    <dgm:cxn modelId="{A6B417F2-8672-43C9-8C4A-6010C10E443A}" type="presParOf" srcId="{923C0E73-A2B6-4A98-A5A4-D99DD8627DAF}" destId="{8915F71C-281C-43DD-8239-A5EEE7C0048F}" srcOrd="0" destOrd="0" presId="urn:microsoft.com/office/officeart/2008/layout/LinedList"/>
    <dgm:cxn modelId="{4D707863-AECD-4B21-91A4-28B8C9C0210C}" type="presParOf" srcId="{923C0E73-A2B6-4A98-A5A4-D99DD8627DAF}" destId="{55CF0CAF-D53F-4773-8D49-5993DE54175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0839FA-1108-4E04-B49C-2A791A5D8A31}" type="doc">
      <dgm:prSet loTypeId="urn:microsoft.com/office/officeart/2008/layout/LinedList" loCatId="list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2042ED54-D162-4EDB-B3C7-D7F025F68F18}">
      <dgm:prSet phldrT="[Текст]"/>
      <dgm:spPr/>
      <dgm:t>
        <a:bodyPr/>
        <a:lstStyle/>
        <a:p>
          <a:r>
            <a:rPr lang="ru-RU" dirty="0"/>
            <a:t>Конкретизация требований к предметным результатам</a:t>
          </a:r>
        </a:p>
      </dgm:t>
    </dgm:pt>
    <dgm:pt modelId="{C856F53F-5169-464D-8EF5-F15BD28F34F8}" type="parTrans" cxnId="{78365E8D-F6A4-43A8-8C6F-8167E20FDE3A}">
      <dgm:prSet/>
      <dgm:spPr/>
      <dgm:t>
        <a:bodyPr/>
        <a:lstStyle/>
        <a:p>
          <a:endParaRPr lang="ru-RU"/>
        </a:p>
      </dgm:t>
    </dgm:pt>
    <dgm:pt modelId="{7FC98983-BCB9-400E-AF43-326FD724BF12}" type="sibTrans" cxnId="{78365E8D-F6A4-43A8-8C6F-8167E20FDE3A}">
      <dgm:prSet/>
      <dgm:spPr/>
      <dgm:t>
        <a:bodyPr/>
        <a:lstStyle/>
        <a:p>
          <a:endParaRPr lang="ru-RU"/>
        </a:p>
      </dgm:t>
    </dgm:pt>
    <dgm:pt modelId="{86F27FBB-E965-4C36-BA6E-AB7283BEA199}">
      <dgm:prSet phldrT="[Текст]"/>
      <dgm:spPr/>
      <dgm:t>
        <a:bodyPr/>
        <a:lstStyle/>
        <a:p>
          <a:r>
            <a:rPr lang="ru-RU" dirty="0"/>
            <a:t>Федеральные рабочие программы</a:t>
          </a:r>
        </a:p>
      </dgm:t>
    </dgm:pt>
    <dgm:pt modelId="{E1D46CB3-E5FA-40FD-AD7D-08FB95DF70BA}" type="parTrans" cxnId="{6DF138C6-7B09-4A5F-80EB-D84D18FA2830}">
      <dgm:prSet/>
      <dgm:spPr/>
      <dgm:t>
        <a:bodyPr/>
        <a:lstStyle/>
        <a:p>
          <a:endParaRPr lang="ru-RU"/>
        </a:p>
      </dgm:t>
    </dgm:pt>
    <dgm:pt modelId="{A2DF1CE6-D2FC-4634-B495-F630AE78EA30}" type="sibTrans" cxnId="{6DF138C6-7B09-4A5F-80EB-D84D18FA2830}">
      <dgm:prSet/>
      <dgm:spPr/>
      <dgm:t>
        <a:bodyPr/>
        <a:lstStyle/>
        <a:p>
          <a:endParaRPr lang="ru-RU"/>
        </a:p>
      </dgm:t>
    </dgm:pt>
    <dgm:pt modelId="{B779D3FA-D952-4F91-BFE1-7255DFA97CCC}" type="pres">
      <dgm:prSet presAssocID="{B00839FA-1108-4E04-B49C-2A791A5D8A3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4743643-2EDE-4660-BB8A-48D70F3B5571}" type="pres">
      <dgm:prSet presAssocID="{2042ED54-D162-4EDB-B3C7-D7F025F68F18}" presName="thickLine" presStyleLbl="alignNode1" presStyleIdx="0" presStyleCnt="2"/>
      <dgm:spPr/>
    </dgm:pt>
    <dgm:pt modelId="{0465C3CB-50C4-4F7E-8100-A780BEB04148}" type="pres">
      <dgm:prSet presAssocID="{2042ED54-D162-4EDB-B3C7-D7F025F68F18}" presName="horz1" presStyleCnt="0"/>
      <dgm:spPr/>
    </dgm:pt>
    <dgm:pt modelId="{21FB9E5F-5993-411A-AFAD-86FB4C3C01ED}" type="pres">
      <dgm:prSet presAssocID="{2042ED54-D162-4EDB-B3C7-D7F025F68F18}" presName="tx1" presStyleLbl="revTx" presStyleIdx="0" presStyleCnt="2" custScaleY="103397"/>
      <dgm:spPr/>
      <dgm:t>
        <a:bodyPr/>
        <a:lstStyle/>
        <a:p>
          <a:endParaRPr lang="ru-RU"/>
        </a:p>
      </dgm:t>
    </dgm:pt>
    <dgm:pt modelId="{B77BC797-67EC-4076-97BC-3F7BEA0450FA}" type="pres">
      <dgm:prSet presAssocID="{2042ED54-D162-4EDB-B3C7-D7F025F68F18}" presName="vert1" presStyleCnt="0"/>
      <dgm:spPr/>
    </dgm:pt>
    <dgm:pt modelId="{BE0DC119-A7EF-40AE-A618-F172C3C47D24}" type="pres">
      <dgm:prSet presAssocID="{86F27FBB-E965-4C36-BA6E-AB7283BEA199}" presName="thickLine" presStyleLbl="alignNode1" presStyleIdx="1" presStyleCnt="2"/>
      <dgm:spPr/>
    </dgm:pt>
    <dgm:pt modelId="{951117DF-C427-4230-B2C6-C1AD3FD02E8A}" type="pres">
      <dgm:prSet presAssocID="{86F27FBB-E965-4C36-BA6E-AB7283BEA199}" presName="horz1" presStyleCnt="0"/>
      <dgm:spPr/>
    </dgm:pt>
    <dgm:pt modelId="{35E30762-F0E4-486A-94DF-5BBFCBE9BDA3}" type="pres">
      <dgm:prSet presAssocID="{86F27FBB-E965-4C36-BA6E-AB7283BEA199}" presName="tx1" presStyleLbl="revTx" presStyleIdx="1" presStyleCnt="2"/>
      <dgm:spPr/>
      <dgm:t>
        <a:bodyPr/>
        <a:lstStyle/>
        <a:p>
          <a:endParaRPr lang="ru-RU"/>
        </a:p>
      </dgm:t>
    </dgm:pt>
    <dgm:pt modelId="{902E2363-23D0-4C87-AEC9-5C201341AF6E}" type="pres">
      <dgm:prSet presAssocID="{86F27FBB-E965-4C36-BA6E-AB7283BEA199}" presName="vert1" presStyleCnt="0"/>
      <dgm:spPr/>
    </dgm:pt>
  </dgm:ptLst>
  <dgm:cxnLst>
    <dgm:cxn modelId="{6DF138C6-7B09-4A5F-80EB-D84D18FA2830}" srcId="{B00839FA-1108-4E04-B49C-2A791A5D8A31}" destId="{86F27FBB-E965-4C36-BA6E-AB7283BEA199}" srcOrd="1" destOrd="0" parTransId="{E1D46CB3-E5FA-40FD-AD7D-08FB95DF70BA}" sibTransId="{A2DF1CE6-D2FC-4634-B495-F630AE78EA30}"/>
    <dgm:cxn modelId="{6000778A-CC7D-4A47-8AAA-4038ED3B8E21}" type="presOf" srcId="{2042ED54-D162-4EDB-B3C7-D7F025F68F18}" destId="{21FB9E5F-5993-411A-AFAD-86FB4C3C01ED}" srcOrd="0" destOrd="0" presId="urn:microsoft.com/office/officeart/2008/layout/LinedList"/>
    <dgm:cxn modelId="{6B82EF8C-15A4-42B9-B3BE-EB4F5F7B5F48}" type="presOf" srcId="{86F27FBB-E965-4C36-BA6E-AB7283BEA199}" destId="{35E30762-F0E4-486A-94DF-5BBFCBE9BDA3}" srcOrd="0" destOrd="0" presId="urn:microsoft.com/office/officeart/2008/layout/LinedList"/>
    <dgm:cxn modelId="{F02CA740-36CB-4EA7-B0D5-0AE4EA6243FC}" type="presOf" srcId="{B00839FA-1108-4E04-B49C-2A791A5D8A31}" destId="{B779D3FA-D952-4F91-BFE1-7255DFA97CCC}" srcOrd="0" destOrd="0" presId="urn:microsoft.com/office/officeart/2008/layout/LinedList"/>
    <dgm:cxn modelId="{78365E8D-F6A4-43A8-8C6F-8167E20FDE3A}" srcId="{B00839FA-1108-4E04-B49C-2A791A5D8A31}" destId="{2042ED54-D162-4EDB-B3C7-D7F025F68F18}" srcOrd="0" destOrd="0" parTransId="{C856F53F-5169-464D-8EF5-F15BD28F34F8}" sibTransId="{7FC98983-BCB9-400E-AF43-326FD724BF12}"/>
    <dgm:cxn modelId="{3797F61A-78C5-4A30-B811-BC023A54BC98}" type="presParOf" srcId="{B779D3FA-D952-4F91-BFE1-7255DFA97CCC}" destId="{74743643-2EDE-4660-BB8A-48D70F3B5571}" srcOrd="0" destOrd="0" presId="urn:microsoft.com/office/officeart/2008/layout/LinedList"/>
    <dgm:cxn modelId="{824AEED6-F28D-49E6-AB86-ED725D187F5A}" type="presParOf" srcId="{B779D3FA-D952-4F91-BFE1-7255DFA97CCC}" destId="{0465C3CB-50C4-4F7E-8100-A780BEB04148}" srcOrd="1" destOrd="0" presId="urn:microsoft.com/office/officeart/2008/layout/LinedList"/>
    <dgm:cxn modelId="{19A59DE4-3FAC-4C42-B20E-2CEE824EBD7E}" type="presParOf" srcId="{0465C3CB-50C4-4F7E-8100-A780BEB04148}" destId="{21FB9E5F-5993-411A-AFAD-86FB4C3C01ED}" srcOrd="0" destOrd="0" presId="urn:microsoft.com/office/officeart/2008/layout/LinedList"/>
    <dgm:cxn modelId="{59340EAB-E9A3-4397-A9F1-FE4B0556E8D1}" type="presParOf" srcId="{0465C3CB-50C4-4F7E-8100-A780BEB04148}" destId="{B77BC797-67EC-4076-97BC-3F7BEA0450FA}" srcOrd="1" destOrd="0" presId="urn:microsoft.com/office/officeart/2008/layout/LinedList"/>
    <dgm:cxn modelId="{5621046F-B0EB-4513-B5C4-7C75AD41D876}" type="presParOf" srcId="{B779D3FA-D952-4F91-BFE1-7255DFA97CCC}" destId="{BE0DC119-A7EF-40AE-A618-F172C3C47D24}" srcOrd="2" destOrd="0" presId="urn:microsoft.com/office/officeart/2008/layout/LinedList"/>
    <dgm:cxn modelId="{3CB26D9B-E828-4EDF-A466-B1A1331887F1}" type="presParOf" srcId="{B779D3FA-D952-4F91-BFE1-7255DFA97CCC}" destId="{951117DF-C427-4230-B2C6-C1AD3FD02E8A}" srcOrd="3" destOrd="0" presId="urn:microsoft.com/office/officeart/2008/layout/LinedList"/>
    <dgm:cxn modelId="{9DCE43C3-E652-49FD-B64B-EF167FF52DD1}" type="presParOf" srcId="{951117DF-C427-4230-B2C6-C1AD3FD02E8A}" destId="{35E30762-F0E4-486A-94DF-5BBFCBE9BDA3}" srcOrd="0" destOrd="0" presId="urn:microsoft.com/office/officeart/2008/layout/LinedList"/>
    <dgm:cxn modelId="{15A4AD83-AC1E-4833-B6DE-DE48C872D0A1}" type="presParOf" srcId="{951117DF-C427-4230-B2C6-C1AD3FD02E8A}" destId="{902E2363-23D0-4C87-AEC9-5C201341AF6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AD7677-71AF-47DE-9F21-6E64FC93667A}" type="doc">
      <dgm:prSet loTypeId="urn:microsoft.com/office/officeart/2005/8/layout/hierarchy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44FBFB8D-5042-4612-B193-C3EA06B9E995}">
      <dgm:prSet phldrT="[Текст]"/>
      <dgm:spPr/>
      <dgm:t>
        <a:bodyPr/>
        <a:lstStyle/>
        <a:p>
          <a:r>
            <a:rPr lang="ru-RU" dirty="0"/>
            <a:t>История </a:t>
          </a:r>
        </a:p>
      </dgm:t>
    </dgm:pt>
    <dgm:pt modelId="{65B325E3-F358-400A-A296-617B6319D16E}" type="parTrans" cxnId="{2DF30860-A059-45A7-B7AB-6A5F6F3E6CA7}">
      <dgm:prSet/>
      <dgm:spPr/>
      <dgm:t>
        <a:bodyPr/>
        <a:lstStyle/>
        <a:p>
          <a:endParaRPr lang="ru-RU"/>
        </a:p>
      </dgm:t>
    </dgm:pt>
    <dgm:pt modelId="{AB42A784-23F2-490F-80A7-C4737866919C}" type="sibTrans" cxnId="{2DF30860-A059-45A7-B7AB-6A5F6F3E6CA7}">
      <dgm:prSet/>
      <dgm:spPr/>
      <dgm:t>
        <a:bodyPr/>
        <a:lstStyle/>
        <a:p>
          <a:endParaRPr lang="ru-RU"/>
        </a:p>
      </dgm:t>
    </dgm:pt>
    <dgm:pt modelId="{7F763F4E-B030-4D71-BC56-623701565A5E}">
      <dgm:prSet phldrT="[Текст]"/>
      <dgm:spPr/>
      <dgm:t>
        <a:bodyPr/>
        <a:lstStyle/>
        <a:p>
          <a:r>
            <a:rPr lang="ru-RU" dirty="0"/>
            <a:t>СОО</a:t>
          </a:r>
        </a:p>
      </dgm:t>
    </dgm:pt>
    <dgm:pt modelId="{9313AE40-4EC9-4438-8958-C832661B5D51}" type="parTrans" cxnId="{1EE90239-94A1-41A2-9676-FC6039BB7645}">
      <dgm:prSet/>
      <dgm:spPr/>
      <dgm:t>
        <a:bodyPr/>
        <a:lstStyle/>
        <a:p>
          <a:endParaRPr lang="ru-RU"/>
        </a:p>
      </dgm:t>
    </dgm:pt>
    <dgm:pt modelId="{F4A4D648-4097-4422-AEC3-07A9B25B0409}" type="sibTrans" cxnId="{1EE90239-94A1-41A2-9676-FC6039BB7645}">
      <dgm:prSet/>
      <dgm:spPr/>
      <dgm:t>
        <a:bodyPr/>
        <a:lstStyle/>
        <a:p>
          <a:endParaRPr lang="ru-RU"/>
        </a:p>
      </dgm:t>
    </dgm:pt>
    <dgm:pt modelId="{684D2599-B783-44B7-8D85-B621225B6624}">
      <dgm:prSet phldrT="[Текст]"/>
      <dgm:spPr/>
      <dgm:t>
        <a:bodyPr/>
        <a:lstStyle/>
        <a:p>
          <a:r>
            <a:rPr lang="ru-RU" dirty="0"/>
            <a:t>Новый УМК (базовый уровень)</a:t>
          </a:r>
        </a:p>
      </dgm:t>
    </dgm:pt>
    <dgm:pt modelId="{CC5AF464-3F65-4D1E-ABCB-BA266964E9CD}" type="parTrans" cxnId="{CB509088-3DE0-49C6-BD89-F75ADE91C010}">
      <dgm:prSet/>
      <dgm:spPr/>
      <dgm:t>
        <a:bodyPr/>
        <a:lstStyle/>
        <a:p>
          <a:endParaRPr lang="ru-RU"/>
        </a:p>
      </dgm:t>
    </dgm:pt>
    <dgm:pt modelId="{41CCC17E-6A30-483C-9967-5111BF305CB8}" type="sibTrans" cxnId="{CB509088-3DE0-49C6-BD89-F75ADE91C010}">
      <dgm:prSet/>
      <dgm:spPr/>
      <dgm:t>
        <a:bodyPr/>
        <a:lstStyle/>
        <a:p>
          <a:endParaRPr lang="ru-RU"/>
        </a:p>
      </dgm:t>
    </dgm:pt>
    <dgm:pt modelId="{4E9EA6B3-D600-4402-B1BE-A55F4DC10A3E}">
      <dgm:prSet phldrT="[Текст]"/>
      <dgm:spPr/>
      <dgm:t>
        <a:bodyPr/>
        <a:lstStyle/>
        <a:p>
          <a:r>
            <a:rPr lang="ru-RU" dirty="0"/>
            <a:t>Преподавание на двух уровнях</a:t>
          </a:r>
        </a:p>
      </dgm:t>
    </dgm:pt>
    <dgm:pt modelId="{1D9CDABF-200F-43E2-B644-4B999F8039D1}" type="parTrans" cxnId="{C7334AF4-735E-49E7-AAB1-C06BAEE8A3E7}">
      <dgm:prSet/>
      <dgm:spPr/>
      <dgm:t>
        <a:bodyPr/>
        <a:lstStyle/>
        <a:p>
          <a:endParaRPr lang="ru-RU"/>
        </a:p>
      </dgm:t>
    </dgm:pt>
    <dgm:pt modelId="{33E4D18B-C42A-432A-9B33-B68B8A0F14C7}" type="sibTrans" cxnId="{C7334AF4-735E-49E7-AAB1-C06BAEE8A3E7}">
      <dgm:prSet/>
      <dgm:spPr/>
      <dgm:t>
        <a:bodyPr/>
        <a:lstStyle/>
        <a:p>
          <a:endParaRPr lang="ru-RU"/>
        </a:p>
      </dgm:t>
    </dgm:pt>
    <dgm:pt modelId="{DBB10D58-0E17-4C92-B24F-885C24AFB67A}">
      <dgm:prSet phldrT="[Текст]"/>
      <dgm:spPr/>
      <dgm:t>
        <a:bodyPr/>
        <a:lstStyle/>
        <a:p>
          <a:r>
            <a:rPr lang="ru-RU" dirty="0"/>
            <a:t>ООО</a:t>
          </a:r>
        </a:p>
      </dgm:t>
    </dgm:pt>
    <dgm:pt modelId="{E63789A1-7E20-47B0-A88F-795B5E34EE6B}" type="parTrans" cxnId="{829B3372-A424-4C29-A99D-56FDB137C9C2}">
      <dgm:prSet/>
      <dgm:spPr/>
      <dgm:t>
        <a:bodyPr/>
        <a:lstStyle/>
        <a:p>
          <a:endParaRPr lang="ru-RU"/>
        </a:p>
      </dgm:t>
    </dgm:pt>
    <dgm:pt modelId="{27FBFBC8-3606-4C48-B70C-68F4C721C143}" type="sibTrans" cxnId="{829B3372-A424-4C29-A99D-56FDB137C9C2}">
      <dgm:prSet/>
      <dgm:spPr/>
      <dgm:t>
        <a:bodyPr/>
        <a:lstStyle/>
        <a:p>
          <a:endParaRPr lang="ru-RU"/>
        </a:p>
      </dgm:t>
    </dgm:pt>
    <dgm:pt modelId="{9270402C-857A-465B-8716-89484D7D9B73}">
      <dgm:prSet phldrT="[Текст]"/>
      <dgm:spPr/>
      <dgm:t>
        <a:bodyPr/>
        <a:lstStyle/>
        <a:p>
          <a:r>
            <a:rPr lang="ru-RU" dirty="0"/>
            <a:t>Модуль «Введение в новейшую историю» </a:t>
          </a:r>
        </a:p>
      </dgm:t>
    </dgm:pt>
    <dgm:pt modelId="{CC0D3934-8301-4FCA-ADA3-59FBB6A1BC34}" type="parTrans" cxnId="{016FB625-2C11-41F9-88A7-B56EF50F6A48}">
      <dgm:prSet/>
      <dgm:spPr/>
      <dgm:t>
        <a:bodyPr/>
        <a:lstStyle/>
        <a:p>
          <a:endParaRPr lang="ru-RU"/>
        </a:p>
      </dgm:t>
    </dgm:pt>
    <dgm:pt modelId="{D76A28A8-A54A-4F37-9874-AF4AA22EC7DA}" type="sibTrans" cxnId="{016FB625-2C11-41F9-88A7-B56EF50F6A48}">
      <dgm:prSet/>
      <dgm:spPr/>
      <dgm:t>
        <a:bodyPr/>
        <a:lstStyle/>
        <a:p>
          <a:endParaRPr lang="ru-RU"/>
        </a:p>
      </dgm:t>
    </dgm:pt>
    <dgm:pt modelId="{18A9C042-4BD1-4669-A7A9-EC03DD27984C}" type="pres">
      <dgm:prSet presAssocID="{E1AD7677-71AF-47DE-9F21-6E64FC93667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A090229-CE96-4290-B8BF-E42959695BA5}" type="pres">
      <dgm:prSet presAssocID="{44FBFB8D-5042-4612-B193-C3EA06B9E995}" presName="hierRoot1" presStyleCnt="0"/>
      <dgm:spPr/>
    </dgm:pt>
    <dgm:pt modelId="{EF8A8813-6C55-4D4C-819E-C183DE8EE9B0}" type="pres">
      <dgm:prSet presAssocID="{44FBFB8D-5042-4612-B193-C3EA06B9E995}" presName="composite" presStyleCnt="0"/>
      <dgm:spPr/>
    </dgm:pt>
    <dgm:pt modelId="{E24A22BF-3F32-4AF0-842D-AE1BAB56FFF2}" type="pres">
      <dgm:prSet presAssocID="{44FBFB8D-5042-4612-B193-C3EA06B9E995}" presName="background" presStyleLbl="node0" presStyleIdx="0" presStyleCnt="1"/>
      <dgm:spPr/>
    </dgm:pt>
    <dgm:pt modelId="{C0DA6B75-1FBE-4659-AE0D-ADCB54DA2AB8}" type="pres">
      <dgm:prSet presAssocID="{44FBFB8D-5042-4612-B193-C3EA06B9E99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5A6F7D-D6E5-4E5F-8ECF-B4436520F356}" type="pres">
      <dgm:prSet presAssocID="{44FBFB8D-5042-4612-B193-C3EA06B9E995}" presName="hierChild2" presStyleCnt="0"/>
      <dgm:spPr/>
    </dgm:pt>
    <dgm:pt modelId="{D4146FFE-CE9E-4D46-A627-4A0BFCD8DFBF}" type="pres">
      <dgm:prSet presAssocID="{9313AE40-4EC9-4438-8958-C832661B5D51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B51D6E5-CE79-4F9C-B58C-6415E7EABCF3}" type="pres">
      <dgm:prSet presAssocID="{7F763F4E-B030-4D71-BC56-623701565A5E}" presName="hierRoot2" presStyleCnt="0"/>
      <dgm:spPr/>
    </dgm:pt>
    <dgm:pt modelId="{C7CB6A6B-27CC-402C-9E5B-16FA3763653B}" type="pres">
      <dgm:prSet presAssocID="{7F763F4E-B030-4D71-BC56-623701565A5E}" presName="composite2" presStyleCnt="0"/>
      <dgm:spPr/>
    </dgm:pt>
    <dgm:pt modelId="{5DD07F3A-B1F8-4895-B5B4-95ABC3F28AAE}" type="pres">
      <dgm:prSet presAssocID="{7F763F4E-B030-4D71-BC56-623701565A5E}" presName="background2" presStyleLbl="node2" presStyleIdx="0" presStyleCnt="2"/>
      <dgm:spPr/>
    </dgm:pt>
    <dgm:pt modelId="{4503FEA4-0C6A-449B-A774-9898C89F1E4C}" type="pres">
      <dgm:prSet presAssocID="{7F763F4E-B030-4D71-BC56-623701565A5E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BED045-E97F-4E2C-B99C-32E64AE931CB}" type="pres">
      <dgm:prSet presAssocID="{7F763F4E-B030-4D71-BC56-623701565A5E}" presName="hierChild3" presStyleCnt="0"/>
      <dgm:spPr/>
    </dgm:pt>
    <dgm:pt modelId="{EFCF4639-AAB4-41E8-8591-19DA3A24970A}" type="pres">
      <dgm:prSet presAssocID="{CC5AF464-3F65-4D1E-ABCB-BA266964E9CD}" presName="Name17" presStyleLbl="parChTrans1D3" presStyleIdx="0" presStyleCnt="3"/>
      <dgm:spPr/>
      <dgm:t>
        <a:bodyPr/>
        <a:lstStyle/>
        <a:p>
          <a:endParaRPr lang="ru-RU"/>
        </a:p>
      </dgm:t>
    </dgm:pt>
    <dgm:pt modelId="{A3E1AB4C-E60D-4CA5-9081-F8E599355A43}" type="pres">
      <dgm:prSet presAssocID="{684D2599-B783-44B7-8D85-B621225B6624}" presName="hierRoot3" presStyleCnt="0"/>
      <dgm:spPr/>
    </dgm:pt>
    <dgm:pt modelId="{9AB38832-E665-4FDC-9989-8BD1210741A1}" type="pres">
      <dgm:prSet presAssocID="{684D2599-B783-44B7-8D85-B621225B6624}" presName="composite3" presStyleCnt="0"/>
      <dgm:spPr/>
    </dgm:pt>
    <dgm:pt modelId="{B2FFE63F-1BF5-44AA-A594-7D882A7082B3}" type="pres">
      <dgm:prSet presAssocID="{684D2599-B783-44B7-8D85-B621225B6624}" presName="background3" presStyleLbl="node3" presStyleIdx="0" presStyleCnt="3"/>
      <dgm:spPr/>
    </dgm:pt>
    <dgm:pt modelId="{0FB5B47B-7436-4F57-9ECF-DC4076CC4945}" type="pres">
      <dgm:prSet presAssocID="{684D2599-B783-44B7-8D85-B621225B6624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55C946-C729-4874-B032-B96D8E661909}" type="pres">
      <dgm:prSet presAssocID="{684D2599-B783-44B7-8D85-B621225B6624}" presName="hierChild4" presStyleCnt="0"/>
      <dgm:spPr/>
    </dgm:pt>
    <dgm:pt modelId="{FD66C0F8-03B8-4C7B-99A8-0EC6053AE42F}" type="pres">
      <dgm:prSet presAssocID="{1D9CDABF-200F-43E2-B644-4B999F8039D1}" presName="Name17" presStyleLbl="parChTrans1D3" presStyleIdx="1" presStyleCnt="3"/>
      <dgm:spPr/>
      <dgm:t>
        <a:bodyPr/>
        <a:lstStyle/>
        <a:p>
          <a:endParaRPr lang="ru-RU"/>
        </a:p>
      </dgm:t>
    </dgm:pt>
    <dgm:pt modelId="{3B316F30-3CC5-4E24-895A-89FBB5FC2B8D}" type="pres">
      <dgm:prSet presAssocID="{4E9EA6B3-D600-4402-B1BE-A55F4DC10A3E}" presName="hierRoot3" presStyleCnt="0"/>
      <dgm:spPr/>
    </dgm:pt>
    <dgm:pt modelId="{F00AE01A-6605-4A0B-9C4A-DDD520D3B328}" type="pres">
      <dgm:prSet presAssocID="{4E9EA6B3-D600-4402-B1BE-A55F4DC10A3E}" presName="composite3" presStyleCnt="0"/>
      <dgm:spPr/>
    </dgm:pt>
    <dgm:pt modelId="{9121769C-E178-4878-B8FB-5BDBCA3E7E77}" type="pres">
      <dgm:prSet presAssocID="{4E9EA6B3-D600-4402-B1BE-A55F4DC10A3E}" presName="background3" presStyleLbl="node3" presStyleIdx="1" presStyleCnt="3"/>
      <dgm:spPr/>
    </dgm:pt>
    <dgm:pt modelId="{5967B87D-D554-4603-B462-788F42DDB65F}" type="pres">
      <dgm:prSet presAssocID="{4E9EA6B3-D600-4402-B1BE-A55F4DC10A3E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112A5E-027D-4D52-9B47-39ECF5341A5D}" type="pres">
      <dgm:prSet presAssocID="{4E9EA6B3-D600-4402-B1BE-A55F4DC10A3E}" presName="hierChild4" presStyleCnt="0"/>
      <dgm:spPr/>
    </dgm:pt>
    <dgm:pt modelId="{C42711B3-2E25-4C1C-A368-302F0C5C545B}" type="pres">
      <dgm:prSet presAssocID="{E63789A1-7E20-47B0-A88F-795B5E34EE6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2354AB0-3E0F-409E-A40E-AD4498F93879}" type="pres">
      <dgm:prSet presAssocID="{DBB10D58-0E17-4C92-B24F-885C24AFB67A}" presName="hierRoot2" presStyleCnt="0"/>
      <dgm:spPr/>
    </dgm:pt>
    <dgm:pt modelId="{101A91DA-7F9D-49EA-A361-3BDBD038ED77}" type="pres">
      <dgm:prSet presAssocID="{DBB10D58-0E17-4C92-B24F-885C24AFB67A}" presName="composite2" presStyleCnt="0"/>
      <dgm:spPr/>
    </dgm:pt>
    <dgm:pt modelId="{EE392C8F-455D-4EE7-951F-F1488A2AA370}" type="pres">
      <dgm:prSet presAssocID="{DBB10D58-0E17-4C92-B24F-885C24AFB67A}" presName="background2" presStyleLbl="node2" presStyleIdx="1" presStyleCnt="2"/>
      <dgm:spPr/>
    </dgm:pt>
    <dgm:pt modelId="{9E6BF102-10F2-4146-85EA-D25065008451}" type="pres">
      <dgm:prSet presAssocID="{DBB10D58-0E17-4C92-B24F-885C24AFB67A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D2DA4C-5BD8-4E0B-85EE-6834794D9F18}" type="pres">
      <dgm:prSet presAssocID="{DBB10D58-0E17-4C92-B24F-885C24AFB67A}" presName="hierChild3" presStyleCnt="0"/>
      <dgm:spPr/>
    </dgm:pt>
    <dgm:pt modelId="{F8FAFB44-5CD4-4786-A22A-71A3F96DB761}" type="pres">
      <dgm:prSet presAssocID="{CC0D3934-8301-4FCA-ADA3-59FBB6A1BC34}" presName="Name17" presStyleLbl="parChTrans1D3" presStyleIdx="2" presStyleCnt="3"/>
      <dgm:spPr/>
      <dgm:t>
        <a:bodyPr/>
        <a:lstStyle/>
        <a:p>
          <a:endParaRPr lang="ru-RU"/>
        </a:p>
      </dgm:t>
    </dgm:pt>
    <dgm:pt modelId="{4F32FC66-063E-4C1C-ACBA-156F1917522F}" type="pres">
      <dgm:prSet presAssocID="{9270402C-857A-465B-8716-89484D7D9B73}" presName="hierRoot3" presStyleCnt="0"/>
      <dgm:spPr/>
    </dgm:pt>
    <dgm:pt modelId="{07CAE26D-0DCF-4D5D-A17A-1066217EFC47}" type="pres">
      <dgm:prSet presAssocID="{9270402C-857A-465B-8716-89484D7D9B73}" presName="composite3" presStyleCnt="0"/>
      <dgm:spPr/>
    </dgm:pt>
    <dgm:pt modelId="{A0E56F8B-8F93-41AE-A2B8-9B695BBB07F0}" type="pres">
      <dgm:prSet presAssocID="{9270402C-857A-465B-8716-89484D7D9B73}" presName="background3" presStyleLbl="node3" presStyleIdx="2" presStyleCnt="3"/>
      <dgm:spPr/>
    </dgm:pt>
    <dgm:pt modelId="{F167F190-F044-4810-9301-F31D5FA47338}" type="pres">
      <dgm:prSet presAssocID="{9270402C-857A-465B-8716-89484D7D9B73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A31287-E638-43A0-9551-D6C1CEEB8548}" type="pres">
      <dgm:prSet presAssocID="{9270402C-857A-465B-8716-89484D7D9B73}" presName="hierChild4" presStyleCnt="0"/>
      <dgm:spPr/>
    </dgm:pt>
  </dgm:ptLst>
  <dgm:cxnLst>
    <dgm:cxn modelId="{A527D57E-DE28-43CD-B499-292625191BFB}" type="presOf" srcId="{E1AD7677-71AF-47DE-9F21-6E64FC93667A}" destId="{18A9C042-4BD1-4669-A7A9-EC03DD27984C}" srcOrd="0" destOrd="0" presId="urn:microsoft.com/office/officeart/2005/8/layout/hierarchy1"/>
    <dgm:cxn modelId="{2DF30860-A059-45A7-B7AB-6A5F6F3E6CA7}" srcId="{E1AD7677-71AF-47DE-9F21-6E64FC93667A}" destId="{44FBFB8D-5042-4612-B193-C3EA06B9E995}" srcOrd="0" destOrd="0" parTransId="{65B325E3-F358-400A-A296-617B6319D16E}" sibTransId="{AB42A784-23F2-490F-80A7-C4737866919C}"/>
    <dgm:cxn modelId="{829B3372-A424-4C29-A99D-56FDB137C9C2}" srcId="{44FBFB8D-5042-4612-B193-C3EA06B9E995}" destId="{DBB10D58-0E17-4C92-B24F-885C24AFB67A}" srcOrd="1" destOrd="0" parTransId="{E63789A1-7E20-47B0-A88F-795B5E34EE6B}" sibTransId="{27FBFBC8-3606-4C48-B70C-68F4C721C143}"/>
    <dgm:cxn modelId="{016FB625-2C11-41F9-88A7-B56EF50F6A48}" srcId="{DBB10D58-0E17-4C92-B24F-885C24AFB67A}" destId="{9270402C-857A-465B-8716-89484D7D9B73}" srcOrd="0" destOrd="0" parTransId="{CC0D3934-8301-4FCA-ADA3-59FBB6A1BC34}" sibTransId="{D76A28A8-A54A-4F37-9874-AF4AA22EC7DA}"/>
    <dgm:cxn modelId="{CB509088-3DE0-49C6-BD89-F75ADE91C010}" srcId="{7F763F4E-B030-4D71-BC56-623701565A5E}" destId="{684D2599-B783-44B7-8D85-B621225B6624}" srcOrd="0" destOrd="0" parTransId="{CC5AF464-3F65-4D1E-ABCB-BA266964E9CD}" sibTransId="{41CCC17E-6A30-483C-9967-5111BF305CB8}"/>
    <dgm:cxn modelId="{1EE90239-94A1-41A2-9676-FC6039BB7645}" srcId="{44FBFB8D-5042-4612-B193-C3EA06B9E995}" destId="{7F763F4E-B030-4D71-BC56-623701565A5E}" srcOrd="0" destOrd="0" parTransId="{9313AE40-4EC9-4438-8958-C832661B5D51}" sibTransId="{F4A4D648-4097-4422-AEC3-07A9B25B0409}"/>
    <dgm:cxn modelId="{56E8C4C9-9B88-4A49-8D28-FF566F66184C}" type="presOf" srcId="{9313AE40-4EC9-4438-8958-C832661B5D51}" destId="{D4146FFE-CE9E-4D46-A627-4A0BFCD8DFBF}" srcOrd="0" destOrd="0" presId="urn:microsoft.com/office/officeart/2005/8/layout/hierarchy1"/>
    <dgm:cxn modelId="{CC1944C1-0699-40B3-8D59-895175FED429}" type="presOf" srcId="{9270402C-857A-465B-8716-89484D7D9B73}" destId="{F167F190-F044-4810-9301-F31D5FA47338}" srcOrd="0" destOrd="0" presId="urn:microsoft.com/office/officeart/2005/8/layout/hierarchy1"/>
    <dgm:cxn modelId="{B2547082-31A2-4DA5-BB5E-60B95F3F7603}" type="presOf" srcId="{CC5AF464-3F65-4D1E-ABCB-BA266964E9CD}" destId="{EFCF4639-AAB4-41E8-8591-19DA3A24970A}" srcOrd="0" destOrd="0" presId="urn:microsoft.com/office/officeart/2005/8/layout/hierarchy1"/>
    <dgm:cxn modelId="{BB19E2D3-8994-4585-8A01-801C216DACCF}" type="presOf" srcId="{7F763F4E-B030-4D71-BC56-623701565A5E}" destId="{4503FEA4-0C6A-449B-A774-9898C89F1E4C}" srcOrd="0" destOrd="0" presId="urn:microsoft.com/office/officeart/2005/8/layout/hierarchy1"/>
    <dgm:cxn modelId="{36E3BE40-67B7-4B5B-A961-BD711C1C1079}" type="presOf" srcId="{684D2599-B783-44B7-8D85-B621225B6624}" destId="{0FB5B47B-7436-4F57-9ECF-DC4076CC4945}" srcOrd="0" destOrd="0" presId="urn:microsoft.com/office/officeart/2005/8/layout/hierarchy1"/>
    <dgm:cxn modelId="{2B306185-5A8F-4555-9941-56FC83BF7015}" type="presOf" srcId="{DBB10D58-0E17-4C92-B24F-885C24AFB67A}" destId="{9E6BF102-10F2-4146-85EA-D25065008451}" srcOrd="0" destOrd="0" presId="urn:microsoft.com/office/officeart/2005/8/layout/hierarchy1"/>
    <dgm:cxn modelId="{9AE6C58A-7211-419C-8CA2-EBE98F8199B9}" type="presOf" srcId="{4E9EA6B3-D600-4402-B1BE-A55F4DC10A3E}" destId="{5967B87D-D554-4603-B462-788F42DDB65F}" srcOrd="0" destOrd="0" presId="urn:microsoft.com/office/officeart/2005/8/layout/hierarchy1"/>
    <dgm:cxn modelId="{D2B076A6-DD13-44BD-B179-488A4B08FA70}" type="presOf" srcId="{CC0D3934-8301-4FCA-ADA3-59FBB6A1BC34}" destId="{F8FAFB44-5CD4-4786-A22A-71A3F96DB761}" srcOrd="0" destOrd="0" presId="urn:microsoft.com/office/officeart/2005/8/layout/hierarchy1"/>
    <dgm:cxn modelId="{D9D6F00D-BC2D-4FB0-9291-58119403AD24}" type="presOf" srcId="{1D9CDABF-200F-43E2-B644-4B999F8039D1}" destId="{FD66C0F8-03B8-4C7B-99A8-0EC6053AE42F}" srcOrd="0" destOrd="0" presId="urn:microsoft.com/office/officeart/2005/8/layout/hierarchy1"/>
    <dgm:cxn modelId="{FDED0D5C-8CC0-439F-8DED-B678DB10CE2D}" type="presOf" srcId="{E63789A1-7E20-47B0-A88F-795B5E34EE6B}" destId="{C42711B3-2E25-4C1C-A368-302F0C5C545B}" srcOrd="0" destOrd="0" presId="urn:microsoft.com/office/officeart/2005/8/layout/hierarchy1"/>
    <dgm:cxn modelId="{55CD150B-8CF1-49C2-B547-5CFEC395F48D}" type="presOf" srcId="{44FBFB8D-5042-4612-B193-C3EA06B9E995}" destId="{C0DA6B75-1FBE-4659-AE0D-ADCB54DA2AB8}" srcOrd="0" destOrd="0" presId="urn:microsoft.com/office/officeart/2005/8/layout/hierarchy1"/>
    <dgm:cxn modelId="{C7334AF4-735E-49E7-AAB1-C06BAEE8A3E7}" srcId="{7F763F4E-B030-4D71-BC56-623701565A5E}" destId="{4E9EA6B3-D600-4402-B1BE-A55F4DC10A3E}" srcOrd="1" destOrd="0" parTransId="{1D9CDABF-200F-43E2-B644-4B999F8039D1}" sibTransId="{33E4D18B-C42A-432A-9B33-B68B8A0F14C7}"/>
    <dgm:cxn modelId="{269E7AB0-57BB-464E-AD15-B722453837A7}" type="presParOf" srcId="{18A9C042-4BD1-4669-A7A9-EC03DD27984C}" destId="{CA090229-CE96-4290-B8BF-E42959695BA5}" srcOrd="0" destOrd="0" presId="urn:microsoft.com/office/officeart/2005/8/layout/hierarchy1"/>
    <dgm:cxn modelId="{1EFC2749-800D-4B05-AC6A-8ABC9FC30ECE}" type="presParOf" srcId="{CA090229-CE96-4290-B8BF-E42959695BA5}" destId="{EF8A8813-6C55-4D4C-819E-C183DE8EE9B0}" srcOrd="0" destOrd="0" presId="urn:microsoft.com/office/officeart/2005/8/layout/hierarchy1"/>
    <dgm:cxn modelId="{FCE67C83-CA1E-47EE-B5DD-4A1AAE452748}" type="presParOf" srcId="{EF8A8813-6C55-4D4C-819E-C183DE8EE9B0}" destId="{E24A22BF-3F32-4AF0-842D-AE1BAB56FFF2}" srcOrd="0" destOrd="0" presId="urn:microsoft.com/office/officeart/2005/8/layout/hierarchy1"/>
    <dgm:cxn modelId="{B33FB7C2-5608-4B9E-AEDC-1F0D3B0EBCB6}" type="presParOf" srcId="{EF8A8813-6C55-4D4C-819E-C183DE8EE9B0}" destId="{C0DA6B75-1FBE-4659-AE0D-ADCB54DA2AB8}" srcOrd="1" destOrd="0" presId="urn:microsoft.com/office/officeart/2005/8/layout/hierarchy1"/>
    <dgm:cxn modelId="{A91A70B6-F7C2-48B6-A347-B096448714E4}" type="presParOf" srcId="{CA090229-CE96-4290-B8BF-E42959695BA5}" destId="{A25A6F7D-D6E5-4E5F-8ECF-B4436520F356}" srcOrd="1" destOrd="0" presId="urn:microsoft.com/office/officeart/2005/8/layout/hierarchy1"/>
    <dgm:cxn modelId="{7980EA90-A89F-4EB0-805D-4B84EFA1A776}" type="presParOf" srcId="{A25A6F7D-D6E5-4E5F-8ECF-B4436520F356}" destId="{D4146FFE-CE9E-4D46-A627-4A0BFCD8DFBF}" srcOrd="0" destOrd="0" presId="urn:microsoft.com/office/officeart/2005/8/layout/hierarchy1"/>
    <dgm:cxn modelId="{3D6B04FD-3E54-4B7F-BFB0-25C668898EEE}" type="presParOf" srcId="{A25A6F7D-D6E5-4E5F-8ECF-B4436520F356}" destId="{8B51D6E5-CE79-4F9C-B58C-6415E7EABCF3}" srcOrd="1" destOrd="0" presId="urn:microsoft.com/office/officeart/2005/8/layout/hierarchy1"/>
    <dgm:cxn modelId="{F207114F-22F6-43E6-99E1-0245278CF40D}" type="presParOf" srcId="{8B51D6E5-CE79-4F9C-B58C-6415E7EABCF3}" destId="{C7CB6A6B-27CC-402C-9E5B-16FA3763653B}" srcOrd="0" destOrd="0" presId="urn:microsoft.com/office/officeart/2005/8/layout/hierarchy1"/>
    <dgm:cxn modelId="{3528D20F-089A-4F7F-AEBC-C09F2B3623EB}" type="presParOf" srcId="{C7CB6A6B-27CC-402C-9E5B-16FA3763653B}" destId="{5DD07F3A-B1F8-4895-B5B4-95ABC3F28AAE}" srcOrd="0" destOrd="0" presId="urn:microsoft.com/office/officeart/2005/8/layout/hierarchy1"/>
    <dgm:cxn modelId="{A997E91C-D579-45A9-9570-599C5D66DE22}" type="presParOf" srcId="{C7CB6A6B-27CC-402C-9E5B-16FA3763653B}" destId="{4503FEA4-0C6A-449B-A774-9898C89F1E4C}" srcOrd="1" destOrd="0" presId="urn:microsoft.com/office/officeart/2005/8/layout/hierarchy1"/>
    <dgm:cxn modelId="{96E86637-E9A9-4D5A-8131-18DD1B31237E}" type="presParOf" srcId="{8B51D6E5-CE79-4F9C-B58C-6415E7EABCF3}" destId="{B1BED045-E97F-4E2C-B99C-32E64AE931CB}" srcOrd="1" destOrd="0" presId="urn:microsoft.com/office/officeart/2005/8/layout/hierarchy1"/>
    <dgm:cxn modelId="{E2A1BEA3-7274-4043-8AFE-CCFCC00BC854}" type="presParOf" srcId="{B1BED045-E97F-4E2C-B99C-32E64AE931CB}" destId="{EFCF4639-AAB4-41E8-8591-19DA3A24970A}" srcOrd="0" destOrd="0" presId="urn:microsoft.com/office/officeart/2005/8/layout/hierarchy1"/>
    <dgm:cxn modelId="{13D35B5C-158D-448D-BC87-31D546503F26}" type="presParOf" srcId="{B1BED045-E97F-4E2C-B99C-32E64AE931CB}" destId="{A3E1AB4C-E60D-4CA5-9081-F8E599355A43}" srcOrd="1" destOrd="0" presId="urn:microsoft.com/office/officeart/2005/8/layout/hierarchy1"/>
    <dgm:cxn modelId="{AF29FAA0-1DA1-4210-B80B-273D203611C6}" type="presParOf" srcId="{A3E1AB4C-E60D-4CA5-9081-F8E599355A43}" destId="{9AB38832-E665-4FDC-9989-8BD1210741A1}" srcOrd="0" destOrd="0" presId="urn:microsoft.com/office/officeart/2005/8/layout/hierarchy1"/>
    <dgm:cxn modelId="{36A89BE2-FED0-4529-97DD-A249F925966D}" type="presParOf" srcId="{9AB38832-E665-4FDC-9989-8BD1210741A1}" destId="{B2FFE63F-1BF5-44AA-A594-7D882A7082B3}" srcOrd="0" destOrd="0" presId="urn:microsoft.com/office/officeart/2005/8/layout/hierarchy1"/>
    <dgm:cxn modelId="{1F2900E2-2CD2-4A8A-BFF8-1BC853649539}" type="presParOf" srcId="{9AB38832-E665-4FDC-9989-8BD1210741A1}" destId="{0FB5B47B-7436-4F57-9ECF-DC4076CC4945}" srcOrd="1" destOrd="0" presId="urn:microsoft.com/office/officeart/2005/8/layout/hierarchy1"/>
    <dgm:cxn modelId="{C024397F-41E1-4A0F-8D03-113A3F31CB16}" type="presParOf" srcId="{A3E1AB4C-E60D-4CA5-9081-F8E599355A43}" destId="{C255C946-C729-4874-B032-B96D8E661909}" srcOrd="1" destOrd="0" presId="urn:microsoft.com/office/officeart/2005/8/layout/hierarchy1"/>
    <dgm:cxn modelId="{19349006-DF0F-46B7-9F61-E7CD0863FF12}" type="presParOf" srcId="{B1BED045-E97F-4E2C-B99C-32E64AE931CB}" destId="{FD66C0F8-03B8-4C7B-99A8-0EC6053AE42F}" srcOrd="2" destOrd="0" presId="urn:microsoft.com/office/officeart/2005/8/layout/hierarchy1"/>
    <dgm:cxn modelId="{8A0B7C28-A4DE-49CA-8286-22ADECCC07E0}" type="presParOf" srcId="{B1BED045-E97F-4E2C-B99C-32E64AE931CB}" destId="{3B316F30-3CC5-4E24-895A-89FBB5FC2B8D}" srcOrd="3" destOrd="0" presId="urn:microsoft.com/office/officeart/2005/8/layout/hierarchy1"/>
    <dgm:cxn modelId="{35C6A40D-428F-473F-9F46-AECBB5E52981}" type="presParOf" srcId="{3B316F30-3CC5-4E24-895A-89FBB5FC2B8D}" destId="{F00AE01A-6605-4A0B-9C4A-DDD520D3B328}" srcOrd="0" destOrd="0" presId="urn:microsoft.com/office/officeart/2005/8/layout/hierarchy1"/>
    <dgm:cxn modelId="{E205C23B-F9EE-4906-AAB0-EA120A02B13C}" type="presParOf" srcId="{F00AE01A-6605-4A0B-9C4A-DDD520D3B328}" destId="{9121769C-E178-4878-B8FB-5BDBCA3E7E77}" srcOrd="0" destOrd="0" presId="urn:microsoft.com/office/officeart/2005/8/layout/hierarchy1"/>
    <dgm:cxn modelId="{72D8E838-D46D-4841-95A9-D74A17877859}" type="presParOf" srcId="{F00AE01A-6605-4A0B-9C4A-DDD520D3B328}" destId="{5967B87D-D554-4603-B462-788F42DDB65F}" srcOrd="1" destOrd="0" presId="urn:microsoft.com/office/officeart/2005/8/layout/hierarchy1"/>
    <dgm:cxn modelId="{E8A42522-5F58-4AD7-92AE-AA9053508701}" type="presParOf" srcId="{3B316F30-3CC5-4E24-895A-89FBB5FC2B8D}" destId="{92112A5E-027D-4D52-9B47-39ECF5341A5D}" srcOrd="1" destOrd="0" presId="urn:microsoft.com/office/officeart/2005/8/layout/hierarchy1"/>
    <dgm:cxn modelId="{D5E996CF-0BF6-4A7B-95A7-996F44E697BB}" type="presParOf" srcId="{A25A6F7D-D6E5-4E5F-8ECF-B4436520F356}" destId="{C42711B3-2E25-4C1C-A368-302F0C5C545B}" srcOrd="2" destOrd="0" presId="urn:microsoft.com/office/officeart/2005/8/layout/hierarchy1"/>
    <dgm:cxn modelId="{3DBA9190-72BE-4CD5-BF2F-B376916423CF}" type="presParOf" srcId="{A25A6F7D-D6E5-4E5F-8ECF-B4436520F356}" destId="{A2354AB0-3E0F-409E-A40E-AD4498F93879}" srcOrd="3" destOrd="0" presId="urn:microsoft.com/office/officeart/2005/8/layout/hierarchy1"/>
    <dgm:cxn modelId="{8BBE11D4-7E92-4D73-B279-F39CD7F3E30C}" type="presParOf" srcId="{A2354AB0-3E0F-409E-A40E-AD4498F93879}" destId="{101A91DA-7F9D-49EA-A361-3BDBD038ED77}" srcOrd="0" destOrd="0" presId="urn:microsoft.com/office/officeart/2005/8/layout/hierarchy1"/>
    <dgm:cxn modelId="{3BB0442E-0361-42E3-9051-4C3020417DAE}" type="presParOf" srcId="{101A91DA-7F9D-49EA-A361-3BDBD038ED77}" destId="{EE392C8F-455D-4EE7-951F-F1488A2AA370}" srcOrd="0" destOrd="0" presId="urn:microsoft.com/office/officeart/2005/8/layout/hierarchy1"/>
    <dgm:cxn modelId="{2EFEEDB5-53D3-435A-BB0E-9A8D2880E7C3}" type="presParOf" srcId="{101A91DA-7F9D-49EA-A361-3BDBD038ED77}" destId="{9E6BF102-10F2-4146-85EA-D25065008451}" srcOrd="1" destOrd="0" presId="urn:microsoft.com/office/officeart/2005/8/layout/hierarchy1"/>
    <dgm:cxn modelId="{529DB977-6619-4838-A6E1-C71A0BBB550C}" type="presParOf" srcId="{A2354AB0-3E0F-409E-A40E-AD4498F93879}" destId="{80D2DA4C-5BD8-4E0B-85EE-6834794D9F18}" srcOrd="1" destOrd="0" presId="urn:microsoft.com/office/officeart/2005/8/layout/hierarchy1"/>
    <dgm:cxn modelId="{4EEE7380-3D41-4AB5-A0FA-C5A42694E8A5}" type="presParOf" srcId="{80D2DA4C-5BD8-4E0B-85EE-6834794D9F18}" destId="{F8FAFB44-5CD4-4786-A22A-71A3F96DB761}" srcOrd="0" destOrd="0" presId="urn:microsoft.com/office/officeart/2005/8/layout/hierarchy1"/>
    <dgm:cxn modelId="{C71C5EEF-DBE4-4582-99C0-75C1605B4F36}" type="presParOf" srcId="{80D2DA4C-5BD8-4E0B-85EE-6834794D9F18}" destId="{4F32FC66-063E-4C1C-ACBA-156F1917522F}" srcOrd="1" destOrd="0" presId="urn:microsoft.com/office/officeart/2005/8/layout/hierarchy1"/>
    <dgm:cxn modelId="{3353C668-F7B2-4337-8605-B1958E1778F4}" type="presParOf" srcId="{4F32FC66-063E-4C1C-ACBA-156F1917522F}" destId="{07CAE26D-0DCF-4D5D-A17A-1066217EFC47}" srcOrd="0" destOrd="0" presId="urn:microsoft.com/office/officeart/2005/8/layout/hierarchy1"/>
    <dgm:cxn modelId="{224D791C-6D05-4432-ABFD-E67DBA19A5B9}" type="presParOf" srcId="{07CAE26D-0DCF-4D5D-A17A-1066217EFC47}" destId="{A0E56F8B-8F93-41AE-A2B8-9B695BBB07F0}" srcOrd="0" destOrd="0" presId="urn:microsoft.com/office/officeart/2005/8/layout/hierarchy1"/>
    <dgm:cxn modelId="{B23A6DEC-74E6-45B9-B021-F1BDD932F741}" type="presParOf" srcId="{07CAE26D-0DCF-4D5D-A17A-1066217EFC47}" destId="{F167F190-F044-4810-9301-F31D5FA47338}" srcOrd="1" destOrd="0" presId="urn:microsoft.com/office/officeart/2005/8/layout/hierarchy1"/>
    <dgm:cxn modelId="{DBCA9A6E-53B0-49FD-9F81-298EB2123CD3}" type="presParOf" srcId="{4F32FC66-063E-4C1C-ACBA-156F1917522F}" destId="{91A31287-E638-43A0-9551-D6C1CEEB854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6889900-71A4-493B-BF98-AB36431F6AFE}" type="doc">
      <dgm:prSet loTypeId="urn:microsoft.com/office/officeart/2005/8/layout/process4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761168D-4AF5-4CA1-A98D-B2237EC6D318}">
      <dgm:prSet phldrT="[Текст]"/>
      <dgm:spPr/>
      <dgm:t>
        <a:bodyPr/>
        <a:lstStyle/>
        <a:p>
          <a:r>
            <a:rPr lang="ru-RU" b="1" dirty="0"/>
            <a:t>СОДЕРЖАНИЕ ТМ</a:t>
          </a:r>
        </a:p>
      </dgm:t>
    </dgm:pt>
    <dgm:pt modelId="{FD1E6B5C-F66E-4C29-9AD7-6FD1E23924AD}" type="parTrans" cxnId="{49DA5ACC-72E8-4576-A11B-1ED626D1C512}">
      <dgm:prSet/>
      <dgm:spPr/>
      <dgm:t>
        <a:bodyPr/>
        <a:lstStyle/>
        <a:p>
          <a:endParaRPr lang="ru-RU"/>
        </a:p>
      </dgm:t>
    </dgm:pt>
    <dgm:pt modelId="{145BDC4C-CC24-45E2-8743-88AE4BBF632B}" type="sibTrans" cxnId="{49DA5ACC-72E8-4576-A11B-1ED626D1C512}">
      <dgm:prSet/>
      <dgm:spPr/>
      <dgm:t>
        <a:bodyPr/>
        <a:lstStyle/>
        <a:p>
          <a:endParaRPr lang="ru-RU"/>
        </a:p>
      </dgm:t>
    </dgm:pt>
    <dgm:pt modelId="{DEA07CF5-1319-44E7-A6E8-320F746FDD3F}">
      <dgm:prSet phldrT="[Текст]"/>
      <dgm:spPr/>
      <dgm:t>
        <a:bodyPr/>
        <a:lstStyle/>
        <a:p>
          <a:r>
            <a:rPr lang="ru-RU" dirty="0"/>
            <a:t>Базовые элементы</a:t>
          </a:r>
        </a:p>
      </dgm:t>
    </dgm:pt>
    <dgm:pt modelId="{F4AC8B47-7E3E-4FF4-A0C7-EBE13B7B487C}" type="parTrans" cxnId="{F5F3D852-9F9F-44D9-A1D8-87CFD558C9AC}">
      <dgm:prSet/>
      <dgm:spPr/>
      <dgm:t>
        <a:bodyPr/>
        <a:lstStyle/>
        <a:p>
          <a:endParaRPr lang="ru-RU"/>
        </a:p>
      </dgm:t>
    </dgm:pt>
    <dgm:pt modelId="{5E5E1A73-A842-4B96-9A7D-5F8CEB43FAC0}" type="sibTrans" cxnId="{F5F3D852-9F9F-44D9-A1D8-87CFD558C9AC}">
      <dgm:prSet/>
      <dgm:spPr/>
      <dgm:t>
        <a:bodyPr/>
        <a:lstStyle/>
        <a:p>
          <a:endParaRPr lang="ru-RU"/>
        </a:p>
      </dgm:t>
    </dgm:pt>
    <dgm:pt modelId="{5CB744B4-D838-4835-A5E6-2DE6BE0FE51D}">
      <dgm:prSet phldrT="[Текст]"/>
      <dgm:spPr/>
      <dgm:t>
        <a:bodyPr/>
        <a:lstStyle/>
        <a:p>
          <a:r>
            <a:rPr lang="ru-RU" dirty="0"/>
            <a:t>Углубление </a:t>
          </a:r>
        </a:p>
      </dgm:t>
    </dgm:pt>
    <dgm:pt modelId="{5D746223-E249-4DC8-9061-BB8724EADD9D}" type="parTrans" cxnId="{8BE0E53D-77C5-4BA7-8EBF-472DFADA1585}">
      <dgm:prSet/>
      <dgm:spPr/>
      <dgm:t>
        <a:bodyPr/>
        <a:lstStyle/>
        <a:p>
          <a:endParaRPr lang="ru-RU"/>
        </a:p>
      </dgm:t>
    </dgm:pt>
    <dgm:pt modelId="{ADBC450B-8CCB-4506-8E72-321901F9E43D}" type="sibTrans" cxnId="{8BE0E53D-77C5-4BA7-8EBF-472DFADA1585}">
      <dgm:prSet/>
      <dgm:spPr/>
      <dgm:t>
        <a:bodyPr/>
        <a:lstStyle/>
        <a:p>
          <a:endParaRPr lang="ru-RU"/>
        </a:p>
      </dgm:t>
    </dgm:pt>
    <dgm:pt modelId="{0A439F56-D066-46BC-A2C5-CBC3A74894CF}">
      <dgm:prSet phldrT="[Текст]"/>
      <dgm:spPr/>
      <dgm:t>
        <a:bodyPr/>
        <a:lstStyle/>
        <a:p>
          <a:r>
            <a:rPr lang="ru-RU" b="1" dirty="0"/>
            <a:t>КОНКРЕТИЗАЦИЯ РЕЗУЛЬТАТОВ</a:t>
          </a:r>
        </a:p>
      </dgm:t>
    </dgm:pt>
    <dgm:pt modelId="{B6435504-EF3E-4E67-8C78-08EFBE831BB2}" type="parTrans" cxnId="{6A33F60F-6D4C-4FDE-BE42-7AB1B209BF95}">
      <dgm:prSet/>
      <dgm:spPr/>
      <dgm:t>
        <a:bodyPr/>
        <a:lstStyle/>
        <a:p>
          <a:endParaRPr lang="ru-RU"/>
        </a:p>
      </dgm:t>
    </dgm:pt>
    <dgm:pt modelId="{0F2FEC09-E6E4-44B1-96FC-A9772F3CFF2A}" type="sibTrans" cxnId="{6A33F60F-6D4C-4FDE-BE42-7AB1B209BF95}">
      <dgm:prSet/>
      <dgm:spPr/>
      <dgm:t>
        <a:bodyPr/>
        <a:lstStyle/>
        <a:p>
          <a:endParaRPr lang="ru-RU"/>
        </a:p>
      </dgm:t>
    </dgm:pt>
    <dgm:pt modelId="{2CCD5D27-23EC-4A8D-AA74-47DEDE8361C0}">
      <dgm:prSet phldrT="[Текст]"/>
      <dgm:spPr/>
      <dgm:t>
        <a:bodyPr/>
        <a:lstStyle/>
        <a:p>
          <a:r>
            <a:rPr lang="ru-RU" dirty="0"/>
            <a:t>ПР в ФГОС</a:t>
          </a:r>
        </a:p>
      </dgm:t>
    </dgm:pt>
    <dgm:pt modelId="{6422685A-C98E-448A-993C-5BEEE715B861}" type="parTrans" cxnId="{1BFF5910-410E-4E04-8E17-CE7EFD7C9AD7}">
      <dgm:prSet/>
      <dgm:spPr/>
      <dgm:t>
        <a:bodyPr/>
        <a:lstStyle/>
        <a:p>
          <a:endParaRPr lang="ru-RU"/>
        </a:p>
      </dgm:t>
    </dgm:pt>
    <dgm:pt modelId="{81BA221B-AE03-4006-8BEC-8C62DDAB87EA}" type="sibTrans" cxnId="{1BFF5910-410E-4E04-8E17-CE7EFD7C9AD7}">
      <dgm:prSet/>
      <dgm:spPr/>
      <dgm:t>
        <a:bodyPr/>
        <a:lstStyle/>
        <a:p>
          <a:endParaRPr lang="ru-RU"/>
        </a:p>
      </dgm:t>
    </dgm:pt>
    <dgm:pt modelId="{85468C1C-F7EB-45C7-A04C-17FDFF4317C4}">
      <dgm:prSet phldrT="[Текст]"/>
      <dgm:spPr/>
      <dgm:t>
        <a:bodyPr/>
        <a:lstStyle/>
        <a:p>
          <a:r>
            <a:rPr lang="ru-RU" dirty="0"/>
            <a:t>ПР в ФОП (ФРП)</a:t>
          </a:r>
        </a:p>
      </dgm:t>
    </dgm:pt>
    <dgm:pt modelId="{FA2C9D62-A77C-4862-90C5-0110512CE22F}" type="parTrans" cxnId="{7431F2F3-9C81-4807-B30D-71A011F060C9}">
      <dgm:prSet/>
      <dgm:spPr/>
      <dgm:t>
        <a:bodyPr/>
        <a:lstStyle/>
        <a:p>
          <a:endParaRPr lang="ru-RU"/>
        </a:p>
      </dgm:t>
    </dgm:pt>
    <dgm:pt modelId="{AA67C004-1E55-4526-BEF9-BBF79C14520E}" type="sibTrans" cxnId="{7431F2F3-9C81-4807-B30D-71A011F060C9}">
      <dgm:prSet/>
      <dgm:spPr/>
      <dgm:t>
        <a:bodyPr/>
        <a:lstStyle/>
        <a:p>
          <a:endParaRPr lang="ru-RU"/>
        </a:p>
      </dgm:t>
    </dgm:pt>
    <dgm:pt modelId="{BCA5467D-A9A1-4212-BA6B-E1A0DFDF5E6A}">
      <dgm:prSet phldrT="[Текст]"/>
      <dgm:spPr/>
      <dgm:t>
        <a:bodyPr/>
        <a:lstStyle/>
        <a:p>
          <a:r>
            <a:rPr lang="ru-RU" b="1" dirty="0"/>
            <a:t>АКЦЕНТЫ В МЕТОДИКЕ</a:t>
          </a:r>
        </a:p>
      </dgm:t>
    </dgm:pt>
    <dgm:pt modelId="{BDCA971F-9966-4BF2-B3AF-FA603E1A094F}" type="parTrans" cxnId="{29292F2D-A358-45CB-88CF-15D1C9269B54}">
      <dgm:prSet/>
      <dgm:spPr/>
      <dgm:t>
        <a:bodyPr/>
        <a:lstStyle/>
        <a:p>
          <a:endParaRPr lang="ru-RU"/>
        </a:p>
      </dgm:t>
    </dgm:pt>
    <dgm:pt modelId="{686009D1-F9F5-4DC0-B5E8-A9DA5188CAD3}" type="sibTrans" cxnId="{29292F2D-A358-45CB-88CF-15D1C9269B54}">
      <dgm:prSet/>
      <dgm:spPr/>
      <dgm:t>
        <a:bodyPr/>
        <a:lstStyle/>
        <a:p>
          <a:endParaRPr lang="ru-RU"/>
        </a:p>
      </dgm:t>
    </dgm:pt>
    <dgm:pt modelId="{418B99B3-9584-4D12-A34C-0163BBE14486}">
      <dgm:prSet phldrT="[Текст]"/>
      <dgm:spPr/>
      <dgm:t>
        <a:bodyPr/>
        <a:lstStyle/>
        <a:p>
          <a:r>
            <a:rPr lang="ru-RU" dirty="0"/>
            <a:t>Трудности </a:t>
          </a:r>
        </a:p>
      </dgm:t>
    </dgm:pt>
    <dgm:pt modelId="{B21F28FE-6767-4B2D-BCBD-1164D27A9499}" type="parTrans" cxnId="{95559CFC-170A-4644-9076-FFF7F40ABD7E}">
      <dgm:prSet/>
      <dgm:spPr/>
      <dgm:t>
        <a:bodyPr/>
        <a:lstStyle/>
        <a:p>
          <a:endParaRPr lang="ru-RU"/>
        </a:p>
      </dgm:t>
    </dgm:pt>
    <dgm:pt modelId="{078DBD88-431D-4C47-80E6-4BB8B18A6A37}" type="sibTrans" cxnId="{95559CFC-170A-4644-9076-FFF7F40ABD7E}">
      <dgm:prSet/>
      <dgm:spPr/>
      <dgm:t>
        <a:bodyPr/>
        <a:lstStyle/>
        <a:p>
          <a:endParaRPr lang="ru-RU"/>
        </a:p>
      </dgm:t>
    </dgm:pt>
    <dgm:pt modelId="{04D88FD0-0D5A-40D5-9B37-8C26D6F43ABA}">
      <dgm:prSet phldrT="[Текст]"/>
      <dgm:spPr/>
      <dgm:t>
        <a:bodyPr/>
        <a:lstStyle/>
        <a:p>
          <a:r>
            <a:rPr lang="ru-RU" dirty="0"/>
            <a:t>Возможности </a:t>
          </a:r>
        </a:p>
      </dgm:t>
    </dgm:pt>
    <dgm:pt modelId="{28BDF96A-96FF-4BBC-B46F-A7569F4FBD2D}" type="parTrans" cxnId="{C8243C2A-CB64-4CF1-B81F-4F6156DEEB24}">
      <dgm:prSet/>
      <dgm:spPr/>
      <dgm:t>
        <a:bodyPr/>
        <a:lstStyle/>
        <a:p>
          <a:endParaRPr lang="ru-RU"/>
        </a:p>
      </dgm:t>
    </dgm:pt>
    <dgm:pt modelId="{D25B1467-328F-46F8-A3FE-608EE0427C7B}" type="sibTrans" cxnId="{C8243C2A-CB64-4CF1-B81F-4F6156DEEB24}">
      <dgm:prSet/>
      <dgm:spPr/>
      <dgm:t>
        <a:bodyPr/>
        <a:lstStyle/>
        <a:p>
          <a:endParaRPr lang="ru-RU"/>
        </a:p>
      </dgm:t>
    </dgm:pt>
    <dgm:pt modelId="{28B366B8-38EA-4271-940C-BDFC81DB61B3}" type="pres">
      <dgm:prSet presAssocID="{26889900-71A4-493B-BF98-AB36431F6AF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0789B6-0B50-433C-B5C1-DA5031293570}" type="pres">
      <dgm:prSet presAssocID="{BCA5467D-A9A1-4212-BA6B-E1A0DFDF5E6A}" presName="boxAndChildren" presStyleCnt="0"/>
      <dgm:spPr/>
    </dgm:pt>
    <dgm:pt modelId="{0274AE61-5258-447D-ADEC-7DC41B40978F}" type="pres">
      <dgm:prSet presAssocID="{BCA5467D-A9A1-4212-BA6B-E1A0DFDF5E6A}" presName="parentTextBox" presStyleLbl="node1" presStyleIdx="0" presStyleCnt="3"/>
      <dgm:spPr/>
      <dgm:t>
        <a:bodyPr/>
        <a:lstStyle/>
        <a:p>
          <a:endParaRPr lang="ru-RU"/>
        </a:p>
      </dgm:t>
    </dgm:pt>
    <dgm:pt modelId="{57D4F7E6-245A-4247-A5F9-9355228A43A7}" type="pres">
      <dgm:prSet presAssocID="{BCA5467D-A9A1-4212-BA6B-E1A0DFDF5E6A}" presName="entireBox" presStyleLbl="node1" presStyleIdx="0" presStyleCnt="3"/>
      <dgm:spPr/>
      <dgm:t>
        <a:bodyPr/>
        <a:lstStyle/>
        <a:p>
          <a:endParaRPr lang="ru-RU"/>
        </a:p>
      </dgm:t>
    </dgm:pt>
    <dgm:pt modelId="{E05D7171-6795-4963-BD69-EAAB5177C225}" type="pres">
      <dgm:prSet presAssocID="{BCA5467D-A9A1-4212-BA6B-E1A0DFDF5E6A}" presName="descendantBox" presStyleCnt="0"/>
      <dgm:spPr/>
    </dgm:pt>
    <dgm:pt modelId="{F7278289-45DF-4F64-BF06-A7072637D497}" type="pres">
      <dgm:prSet presAssocID="{418B99B3-9584-4D12-A34C-0163BBE14486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A17424-E138-4B7A-B273-0435E4AEF162}" type="pres">
      <dgm:prSet presAssocID="{04D88FD0-0D5A-40D5-9B37-8C26D6F43ABA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862365-1457-4DB3-BC71-E526DD959C6D}" type="pres">
      <dgm:prSet presAssocID="{0F2FEC09-E6E4-44B1-96FC-A9772F3CFF2A}" presName="sp" presStyleCnt="0"/>
      <dgm:spPr/>
    </dgm:pt>
    <dgm:pt modelId="{D2CA8858-5159-49B0-A35B-F066243E8C23}" type="pres">
      <dgm:prSet presAssocID="{0A439F56-D066-46BC-A2C5-CBC3A74894CF}" presName="arrowAndChildren" presStyleCnt="0"/>
      <dgm:spPr/>
    </dgm:pt>
    <dgm:pt modelId="{86AC8AF6-89BC-4635-B7B5-6EB8E26C3E8B}" type="pres">
      <dgm:prSet presAssocID="{0A439F56-D066-46BC-A2C5-CBC3A74894CF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96183B1B-D8F0-4044-9176-C6338BA44B51}" type="pres">
      <dgm:prSet presAssocID="{0A439F56-D066-46BC-A2C5-CBC3A74894CF}" presName="arrow" presStyleLbl="node1" presStyleIdx="1" presStyleCnt="3"/>
      <dgm:spPr/>
      <dgm:t>
        <a:bodyPr/>
        <a:lstStyle/>
        <a:p>
          <a:endParaRPr lang="ru-RU"/>
        </a:p>
      </dgm:t>
    </dgm:pt>
    <dgm:pt modelId="{F5717B10-71BC-4C1F-A102-AC80CBFCB749}" type="pres">
      <dgm:prSet presAssocID="{0A439F56-D066-46BC-A2C5-CBC3A74894CF}" presName="descendantArrow" presStyleCnt="0"/>
      <dgm:spPr/>
    </dgm:pt>
    <dgm:pt modelId="{F9560377-6B7C-4E81-BD0C-8952912542D5}" type="pres">
      <dgm:prSet presAssocID="{2CCD5D27-23EC-4A8D-AA74-47DEDE8361C0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E9B232-A2FA-4B47-BCFE-AFCF4BA03A93}" type="pres">
      <dgm:prSet presAssocID="{85468C1C-F7EB-45C7-A04C-17FDFF4317C4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8ECA6F-58E0-46D0-9CCD-7BEC2229B617}" type="pres">
      <dgm:prSet presAssocID="{145BDC4C-CC24-45E2-8743-88AE4BBF632B}" presName="sp" presStyleCnt="0"/>
      <dgm:spPr/>
    </dgm:pt>
    <dgm:pt modelId="{1D3A2596-72C0-400C-92C9-4D81D5CBD516}" type="pres">
      <dgm:prSet presAssocID="{E761168D-4AF5-4CA1-A98D-B2237EC6D318}" presName="arrowAndChildren" presStyleCnt="0"/>
      <dgm:spPr/>
    </dgm:pt>
    <dgm:pt modelId="{7027DF3B-E376-4268-AD8B-5619D4350BB4}" type="pres">
      <dgm:prSet presAssocID="{E761168D-4AF5-4CA1-A98D-B2237EC6D318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A7FC0A13-4635-42D8-9933-CE6C9C3FDABA}" type="pres">
      <dgm:prSet presAssocID="{E761168D-4AF5-4CA1-A98D-B2237EC6D318}" presName="arrow" presStyleLbl="node1" presStyleIdx="2" presStyleCnt="3" custLinFactNeighborX="-96" custLinFactNeighborY="-1143"/>
      <dgm:spPr/>
      <dgm:t>
        <a:bodyPr/>
        <a:lstStyle/>
        <a:p>
          <a:endParaRPr lang="ru-RU"/>
        </a:p>
      </dgm:t>
    </dgm:pt>
    <dgm:pt modelId="{ED4FE2D0-4E23-4C15-94B2-FF5060794EB6}" type="pres">
      <dgm:prSet presAssocID="{E761168D-4AF5-4CA1-A98D-B2237EC6D318}" presName="descendantArrow" presStyleCnt="0"/>
      <dgm:spPr/>
    </dgm:pt>
    <dgm:pt modelId="{43035A40-71B6-41DE-AB8E-9CBB684072F3}" type="pres">
      <dgm:prSet presAssocID="{DEA07CF5-1319-44E7-A6E8-320F746FDD3F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8C80B8-AAA0-49FB-9EBA-EB5AD02B1F49}" type="pres">
      <dgm:prSet presAssocID="{5CB744B4-D838-4835-A5E6-2DE6BE0FE51D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A4189-9C85-4B39-AF7D-1CFCDB2A4B4A}" type="presOf" srcId="{BCA5467D-A9A1-4212-BA6B-E1A0DFDF5E6A}" destId="{57D4F7E6-245A-4247-A5F9-9355228A43A7}" srcOrd="1" destOrd="0" presId="urn:microsoft.com/office/officeart/2005/8/layout/process4"/>
    <dgm:cxn modelId="{29292F2D-A358-45CB-88CF-15D1C9269B54}" srcId="{26889900-71A4-493B-BF98-AB36431F6AFE}" destId="{BCA5467D-A9A1-4212-BA6B-E1A0DFDF5E6A}" srcOrd="2" destOrd="0" parTransId="{BDCA971F-9966-4BF2-B3AF-FA603E1A094F}" sibTransId="{686009D1-F9F5-4DC0-B5E8-A9DA5188CAD3}"/>
    <dgm:cxn modelId="{68CFD587-E9CD-484E-B39A-2A77B46C5EED}" type="presOf" srcId="{418B99B3-9584-4D12-A34C-0163BBE14486}" destId="{F7278289-45DF-4F64-BF06-A7072637D497}" srcOrd="0" destOrd="0" presId="urn:microsoft.com/office/officeart/2005/8/layout/process4"/>
    <dgm:cxn modelId="{C6D31717-A9DF-4C64-A3D9-B3B2127D146E}" type="presOf" srcId="{5CB744B4-D838-4835-A5E6-2DE6BE0FE51D}" destId="{EC8C80B8-AAA0-49FB-9EBA-EB5AD02B1F49}" srcOrd="0" destOrd="0" presId="urn:microsoft.com/office/officeart/2005/8/layout/process4"/>
    <dgm:cxn modelId="{49DA5ACC-72E8-4576-A11B-1ED626D1C512}" srcId="{26889900-71A4-493B-BF98-AB36431F6AFE}" destId="{E761168D-4AF5-4CA1-A98D-B2237EC6D318}" srcOrd="0" destOrd="0" parTransId="{FD1E6B5C-F66E-4C29-9AD7-6FD1E23924AD}" sibTransId="{145BDC4C-CC24-45E2-8743-88AE4BBF632B}"/>
    <dgm:cxn modelId="{9C737EC1-0EFF-4B4B-BDCF-1D80F3C162CE}" type="presOf" srcId="{85468C1C-F7EB-45C7-A04C-17FDFF4317C4}" destId="{C8E9B232-A2FA-4B47-BCFE-AFCF4BA03A93}" srcOrd="0" destOrd="0" presId="urn:microsoft.com/office/officeart/2005/8/layout/process4"/>
    <dgm:cxn modelId="{C8243C2A-CB64-4CF1-B81F-4F6156DEEB24}" srcId="{BCA5467D-A9A1-4212-BA6B-E1A0DFDF5E6A}" destId="{04D88FD0-0D5A-40D5-9B37-8C26D6F43ABA}" srcOrd="1" destOrd="0" parTransId="{28BDF96A-96FF-4BBC-B46F-A7569F4FBD2D}" sibTransId="{D25B1467-328F-46F8-A3FE-608EE0427C7B}"/>
    <dgm:cxn modelId="{7431F2F3-9C81-4807-B30D-71A011F060C9}" srcId="{0A439F56-D066-46BC-A2C5-CBC3A74894CF}" destId="{85468C1C-F7EB-45C7-A04C-17FDFF4317C4}" srcOrd="1" destOrd="0" parTransId="{FA2C9D62-A77C-4862-90C5-0110512CE22F}" sibTransId="{AA67C004-1E55-4526-BEF9-BBF79C14520E}"/>
    <dgm:cxn modelId="{83D02F9C-6DEB-4564-AB48-4C5E8F53F44B}" type="presOf" srcId="{0A439F56-D066-46BC-A2C5-CBC3A74894CF}" destId="{86AC8AF6-89BC-4635-B7B5-6EB8E26C3E8B}" srcOrd="0" destOrd="0" presId="urn:microsoft.com/office/officeart/2005/8/layout/process4"/>
    <dgm:cxn modelId="{06D19457-6438-4B5E-8F77-BD38E9CA509B}" type="presOf" srcId="{E761168D-4AF5-4CA1-A98D-B2237EC6D318}" destId="{7027DF3B-E376-4268-AD8B-5619D4350BB4}" srcOrd="0" destOrd="0" presId="urn:microsoft.com/office/officeart/2005/8/layout/process4"/>
    <dgm:cxn modelId="{7470D23E-266C-49FF-B3F5-BA17399D5D4C}" type="presOf" srcId="{26889900-71A4-493B-BF98-AB36431F6AFE}" destId="{28B366B8-38EA-4271-940C-BDFC81DB61B3}" srcOrd="0" destOrd="0" presId="urn:microsoft.com/office/officeart/2005/8/layout/process4"/>
    <dgm:cxn modelId="{A87F1480-82A3-4D41-9E69-469665BBC2C2}" type="presOf" srcId="{0A439F56-D066-46BC-A2C5-CBC3A74894CF}" destId="{96183B1B-D8F0-4044-9176-C6338BA44B51}" srcOrd="1" destOrd="0" presId="urn:microsoft.com/office/officeart/2005/8/layout/process4"/>
    <dgm:cxn modelId="{0DB4B6CF-6838-413D-8B82-4AECAA21A2E1}" type="presOf" srcId="{2CCD5D27-23EC-4A8D-AA74-47DEDE8361C0}" destId="{F9560377-6B7C-4E81-BD0C-8952912542D5}" srcOrd="0" destOrd="0" presId="urn:microsoft.com/office/officeart/2005/8/layout/process4"/>
    <dgm:cxn modelId="{E6277C9C-477B-4FC1-9BC0-5AF68B4064BE}" type="presOf" srcId="{04D88FD0-0D5A-40D5-9B37-8C26D6F43ABA}" destId="{76A17424-E138-4B7A-B273-0435E4AEF162}" srcOrd="0" destOrd="0" presId="urn:microsoft.com/office/officeart/2005/8/layout/process4"/>
    <dgm:cxn modelId="{B6A33EE4-1D44-4C4E-AE9E-3E738598B391}" type="presOf" srcId="{E761168D-4AF5-4CA1-A98D-B2237EC6D318}" destId="{A7FC0A13-4635-42D8-9933-CE6C9C3FDABA}" srcOrd="1" destOrd="0" presId="urn:microsoft.com/office/officeart/2005/8/layout/process4"/>
    <dgm:cxn modelId="{8BE0E53D-77C5-4BA7-8EBF-472DFADA1585}" srcId="{E761168D-4AF5-4CA1-A98D-B2237EC6D318}" destId="{5CB744B4-D838-4835-A5E6-2DE6BE0FE51D}" srcOrd="1" destOrd="0" parTransId="{5D746223-E249-4DC8-9061-BB8724EADD9D}" sibTransId="{ADBC450B-8CCB-4506-8E72-321901F9E43D}"/>
    <dgm:cxn modelId="{5CE85BC3-092F-4B61-B750-8C44FF4E9FB2}" type="presOf" srcId="{DEA07CF5-1319-44E7-A6E8-320F746FDD3F}" destId="{43035A40-71B6-41DE-AB8E-9CBB684072F3}" srcOrd="0" destOrd="0" presId="urn:microsoft.com/office/officeart/2005/8/layout/process4"/>
    <dgm:cxn modelId="{95559CFC-170A-4644-9076-FFF7F40ABD7E}" srcId="{BCA5467D-A9A1-4212-BA6B-E1A0DFDF5E6A}" destId="{418B99B3-9584-4D12-A34C-0163BBE14486}" srcOrd="0" destOrd="0" parTransId="{B21F28FE-6767-4B2D-BCBD-1164D27A9499}" sibTransId="{078DBD88-431D-4C47-80E6-4BB8B18A6A37}"/>
    <dgm:cxn modelId="{F5F3D852-9F9F-44D9-A1D8-87CFD558C9AC}" srcId="{E761168D-4AF5-4CA1-A98D-B2237EC6D318}" destId="{DEA07CF5-1319-44E7-A6E8-320F746FDD3F}" srcOrd="0" destOrd="0" parTransId="{F4AC8B47-7E3E-4FF4-A0C7-EBE13B7B487C}" sibTransId="{5E5E1A73-A842-4B96-9A7D-5F8CEB43FAC0}"/>
    <dgm:cxn modelId="{42B3B804-DE0B-4919-A7A2-F33497A4FAC7}" type="presOf" srcId="{BCA5467D-A9A1-4212-BA6B-E1A0DFDF5E6A}" destId="{0274AE61-5258-447D-ADEC-7DC41B40978F}" srcOrd="0" destOrd="0" presId="urn:microsoft.com/office/officeart/2005/8/layout/process4"/>
    <dgm:cxn modelId="{6A33F60F-6D4C-4FDE-BE42-7AB1B209BF95}" srcId="{26889900-71A4-493B-BF98-AB36431F6AFE}" destId="{0A439F56-D066-46BC-A2C5-CBC3A74894CF}" srcOrd="1" destOrd="0" parTransId="{B6435504-EF3E-4E67-8C78-08EFBE831BB2}" sibTransId="{0F2FEC09-E6E4-44B1-96FC-A9772F3CFF2A}"/>
    <dgm:cxn modelId="{1BFF5910-410E-4E04-8E17-CE7EFD7C9AD7}" srcId="{0A439F56-D066-46BC-A2C5-CBC3A74894CF}" destId="{2CCD5D27-23EC-4A8D-AA74-47DEDE8361C0}" srcOrd="0" destOrd="0" parTransId="{6422685A-C98E-448A-993C-5BEEE715B861}" sibTransId="{81BA221B-AE03-4006-8BEC-8C62DDAB87EA}"/>
    <dgm:cxn modelId="{FE3A5F0C-C6D1-4279-8FC7-3E2751B1429B}" type="presParOf" srcId="{28B366B8-38EA-4271-940C-BDFC81DB61B3}" destId="{BC0789B6-0B50-433C-B5C1-DA5031293570}" srcOrd="0" destOrd="0" presId="urn:microsoft.com/office/officeart/2005/8/layout/process4"/>
    <dgm:cxn modelId="{39C9EAB0-2407-4BCB-8F1A-8F53C0123656}" type="presParOf" srcId="{BC0789B6-0B50-433C-B5C1-DA5031293570}" destId="{0274AE61-5258-447D-ADEC-7DC41B40978F}" srcOrd="0" destOrd="0" presId="urn:microsoft.com/office/officeart/2005/8/layout/process4"/>
    <dgm:cxn modelId="{B720D699-685C-4500-891E-D5F3A5CCB817}" type="presParOf" srcId="{BC0789B6-0B50-433C-B5C1-DA5031293570}" destId="{57D4F7E6-245A-4247-A5F9-9355228A43A7}" srcOrd="1" destOrd="0" presId="urn:microsoft.com/office/officeart/2005/8/layout/process4"/>
    <dgm:cxn modelId="{B938012F-E2C6-4BF5-A87F-D2AD16377CD5}" type="presParOf" srcId="{BC0789B6-0B50-433C-B5C1-DA5031293570}" destId="{E05D7171-6795-4963-BD69-EAAB5177C225}" srcOrd="2" destOrd="0" presId="urn:microsoft.com/office/officeart/2005/8/layout/process4"/>
    <dgm:cxn modelId="{D96D706C-AB6D-496C-959F-CCFDC824DB70}" type="presParOf" srcId="{E05D7171-6795-4963-BD69-EAAB5177C225}" destId="{F7278289-45DF-4F64-BF06-A7072637D497}" srcOrd="0" destOrd="0" presId="urn:microsoft.com/office/officeart/2005/8/layout/process4"/>
    <dgm:cxn modelId="{2EAE95FB-745D-4079-91C4-86368C28E081}" type="presParOf" srcId="{E05D7171-6795-4963-BD69-EAAB5177C225}" destId="{76A17424-E138-4B7A-B273-0435E4AEF162}" srcOrd="1" destOrd="0" presId="urn:microsoft.com/office/officeart/2005/8/layout/process4"/>
    <dgm:cxn modelId="{933AA147-4459-4F00-AC00-D9456BCB39F4}" type="presParOf" srcId="{28B366B8-38EA-4271-940C-BDFC81DB61B3}" destId="{56862365-1457-4DB3-BC71-E526DD959C6D}" srcOrd="1" destOrd="0" presId="urn:microsoft.com/office/officeart/2005/8/layout/process4"/>
    <dgm:cxn modelId="{8E7F0DEA-C40E-4C8A-9837-988326BD9256}" type="presParOf" srcId="{28B366B8-38EA-4271-940C-BDFC81DB61B3}" destId="{D2CA8858-5159-49B0-A35B-F066243E8C23}" srcOrd="2" destOrd="0" presId="urn:microsoft.com/office/officeart/2005/8/layout/process4"/>
    <dgm:cxn modelId="{5116A2B4-FD41-4C57-8DDB-AA2F81438E7E}" type="presParOf" srcId="{D2CA8858-5159-49B0-A35B-F066243E8C23}" destId="{86AC8AF6-89BC-4635-B7B5-6EB8E26C3E8B}" srcOrd="0" destOrd="0" presId="urn:microsoft.com/office/officeart/2005/8/layout/process4"/>
    <dgm:cxn modelId="{8C12B4FA-FBCE-406F-8243-8B770452F3C2}" type="presParOf" srcId="{D2CA8858-5159-49B0-A35B-F066243E8C23}" destId="{96183B1B-D8F0-4044-9176-C6338BA44B51}" srcOrd="1" destOrd="0" presId="urn:microsoft.com/office/officeart/2005/8/layout/process4"/>
    <dgm:cxn modelId="{F86BA6B3-05B7-40CC-B93F-56DE412D9F8B}" type="presParOf" srcId="{D2CA8858-5159-49B0-A35B-F066243E8C23}" destId="{F5717B10-71BC-4C1F-A102-AC80CBFCB749}" srcOrd="2" destOrd="0" presId="urn:microsoft.com/office/officeart/2005/8/layout/process4"/>
    <dgm:cxn modelId="{D13088C7-90E5-4286-9529-95348095EB1B}" type="presParOf" srcId="{F5717B10-71BC-4C1F-A102-AC80CBFCB749}" destId="{F9560377-6B7C-4E81-BD0C-8952912542D5}" srcOrd="0" destOrd="0" presId="urn:microsoft.com/office/officeart/2005/8/layout/process4"/>
    <dgm:cxn modelId="{AFB5188C-7C96-4349-8DCA-185D86DD8B20}" type="presParOf" srcId="{F5717B10-71BC-4C1F-A102-AC80CBFCB749}" destId="{C8E9B232-A2FA-4B47-BCFE-AFCF4BA03A93}" srcOrd="1" destOrd="0" presId="urn:microsoft.com/office/officeart/2005/8/layout/process4"/>
    <dgm:cxn modelId="{7012F296-F5E1-462F-8D17-5790BA5423BA}" type="presParOf" srcId="{28B366B8-38EA-4271-940C-BDFC81DB61B3}" destId="{FB8ECA6F-58E0-46D0-9CCD-7BEC2229B617}" srcOrd="3" destOrd="0" presId="urn:microsoft.com/office/officeart/2005/8/layout/process4"/>
    <dgm:cxn modelId="{ABC95EE0-308F-4282-955A-DAC6579DBE76}" type="presParOf" srcId="{28B366B8-38EA-4271-940C-BDFC81DB61B3}" destId="{1D3A2596-72C0-400C-92C9-4D81D5CBD516}" srcOrd="4" destOrd="0" presId="urn:microsoft.com/office/officeart/2005/8/layout/process4"/>
    <dgm:cxn modelId="{704DAA00-571A-44E5-83DB-EC66CAD02EB9}" type="presParOf" srcId="{1D3A2596-72C0-400C-92C9-4D81D5CBD516}" destId="{7027DF3B-E376-4268-AD8B-5619D4350BB4}" srcOrd="0" destOrd="0" presId="urn:microsoft.com/office/officeart/2005/8/layout/process4"/>
    <dgm:cxn modelId="{47399E4A-7C88-423F-A789-26328FA05A7C}" type="presParOf" srcId="{1D3A2596-72C0-400C-92C9-4D81D5CBD516}" destId="{A7FC0A13-4635-42D8-9933-CE6C9C3FDABA}" srcOrd="1" destOrd="0" presId="urn:microsoft.com/office/officeart/2005/8/layout/process4"/>
    <dgm:cxn modelId="{54A6734B-9F16-4F28-9BFB-1277E03370C1}" type="presParOf" srcId="{1D3A2596-72C0-400C-92C9-4D81D5CBD516}" destId="{ED4FE2D0-4E23-4C15-94B2-FF5060794EB6}" srcOrd="2" destOrd="0" presId="urn:microsoft.com/office/officeart/2005/8/layout/process4"/>
    <dgm:cxn modelId="{CA769B8A-5486-41CD-AE0E-9BB26B02A500}" type="presParOf" srcId="{ED4FE2D0-4E23-4C15-94B2-FF5060794EB6}" destId="{43035A40-71B6-41DE-AB8E-9CBB684072F3}" srcOrd="0" destOrd="0" presId="urn:microsoft.com/office/officeart/2005/8/layout/process4"/>
    <dgm:cxn modelId="{A35AD31C-5F2B-44EB-A8C8-E367EB907840}" type="presParOf" srcId="{ED4FE2D0-4E23-4C15-94B2-FF5060794EB6}" destId="{EC8C80B8-AAA0-49FB-9EBA-EB5AD02B1F49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6C6B939-056D-42AC-9094-8E30F04D83FC}" type="doc">
      <dgm:prSet loTypeId="urn:microsoft.com/office/officeart/2008/layout/AscendingPictureAccentProcess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CF5ABA-7F3C-415C-929B-F616A69FE5C7}">
      <dgm:prSet phldrT="[Текст]" custT="1"/>
      <dgm:spPr/>
      <dgm:t>
        <a:bodyPr/>
        <a:lstStyle/>
        <a:p>
          <a:r>
            <a:rPr lang="ru-RU" sz="2400" dirty="0"/>
            <a:t>Предметное обучение</a:t>
          </a:r>
        </a:p>
      </dgm:t>
    </dgm:pt>
    <dgm:pt modelId="{F278F7CF-05AC-4B42-8400-AB6BE65206DE}" type="parTrans" cxnId="{C250B138-B1BF-40E4-87BB-8F70F909260E}">
      <dgm:prSet/>
      <dgm:spPr/>
      <dgm:t>
        <a:bodyPr/>
        <a:lstStyle/>
        <a:p>
          <a:endParaRPr lang="ru-RU"/>
        </a:p>
      </dgm:t>
    </dgm:pt>
    <dgm:pt modelId="{7E9AF4C3-6F30-475A-A178-F9F145BAC15F}" type="sibTrans" cxnId="{C250B138-B1BF-40E4-87BB-8F70F909260E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40C15D7-7F93-4C4A-A092-3BE312525CA0}">
      <dgm:prSet phldrT="[Текст]"/>
      <dgm:spPr/>
      <dgm:t>
        <a:bodyPr/>
        <a:lstStyle/>
        <a:p>
          <a:r>
            <a:rPr lang="ru-RU" dirty="0" err="1"/>
            <a:t>Метапредметное</a:t>
          </a:r>
          <a:r>
            <a:rPr lang="ru-RU" dirty="0"/>
            <a:t> обучение (определяется новыми реалиями и вызовами)</a:t>
          </a:r>
        </a:p>
      </dgm:t>
    </dgm:pt>
    <dgm:pt modelId="{145F95E9-C127-4078-9A42-68DC810F1309}" type="parTrans" cxnId="{32A67E90-8599-4D3D-813B-D49F022E88C7}">
      <dgm:prSet/>
      <dgm:spPr/>
      <dgm:t>
        <a:bodyPr/>
        <a:lstStyle/>
        <a:p>
          <a:endParaRPr lang="ru-RU"/>
        </a:p>
      </dgm:t>
    </dgm:pt>
    <dgm:pt modelId="{E491179C-5C72-40E0-BA3C-B57602F0BEDB}" type="sibTrans" cxnId="{32A67E90-8599-4D3D-813B-D49F022E88C7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8DEA608-DA14-4EEE-B447-1F1930322C06}" type="pres">
      <dgm:prSet presAssocID="{66C6B939-056D-42AC-9094-8E30F04D83F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B2C924B-5462-4FB7-A673-5F465B060476}" type="pres">
      <dgm:prSet presAssocID="{66C6B939-056D-42AC-9094-8E30F04D83FC}" presName="dot1" presStyleLbl="alignNode1" presStyleIdx="0" presStyleCnt="10"/>
      <dgm:spPr/>
    </dgm:pt>
    <dgm:pt modelId="{7C3C95F5-6029-4E68-B001-CA6749E0B5F5}" type="pres">
      <dgm:prSet presAssocID="{66C6B939-056D-42AC-9094-8E30F04D83FC}" presName="dot2" presStyleLbl="alignNode1" presStyleIdx="1" presStyleCnt="10" custLinFactNeighborY="-15911"/>
      <dgm:spPr/>
    </dgm:pt>
    <dgm:pt modelId="{B079E96B-8821-4653-8E77-337B97292C66}" type="pres">
      <dgm:prSet presAssocID="{66C6B939-056D-42AC-9094-8E30F04D83FC}" presName="dot3" presStyleLbl="alignNode1" presStyleIdx="2" presStyleCnt="10"/>
      <dgm:spPr/>
    </dgm:pt>
    <dgm:pt modelId="{5E3442EE-22AC-45C2-8397-58DA79BF5FDA}" type="pres">
      <dgm:prSet presAssocID="{66C6B939-056D-42AC-9094-8E30F04D83FC}" presName="dotArrow1" presStyleLbl="alignNode1" presStyleIdx="3" presStyleCnt="10"/>
      <dgm:spPr/>
    </dgm:pt>
    <dgm:pt modelId="{5E5748B1-EFEA-484B-8281-45EC196B99AD}" type="pres">
      <dgm:prSet presAssocID="{66C6B939-056D-42AC-9094-8E30F04D83FC}" presName="dotArrow2" presStyleLbl="alignNode1" presStyleIdx="4" presStyleCnt="10"/>
      <dgm:spPr/>
    </dgm:pt>
    <dgm:pt modelId="{34115601-5DA4-4300-B4D7-E6EE6BB05CA2}" type="pres">
      <dgm:prSet presAssocID="{66C6B939-056D-42AC-9094-8E30F04D83FC}" presName="dotArrow3" presStyleLbl="alignNode1" presStyleIdx="5" presStyleCnt="10"/>
      <dgm:spPr/>
    </dgm:pt>
    <dgm:pt modelId="{0153C255-527D-46FC-A89F-32C81F1DA566}" type="pres">
      <dgm:prSet presAssocID="{66C6B939-056D-42AC-9094-8E30F04D83FC}" presName="dotArrow4" presStyleLbl="alignNode1" presStyleIdx="6" presStyleCnt="10"/>
      <dgm:spPr/>
    </dgm:pt>
    <dgm:pt modelId="{84348DB0-F769-4D60-AB29-C6C96685796C}" type="pres">
      <dgm:prSet presAssocID="{66C6B939-056D-42AC-9094-8E30F04D83FC}" presName="dotArrow5" presStyleLbl="alignNode1" presStyleIdx="7" presStyleCnt="10"/>
      <dgm:spPr/>
    </dgm:pt>
    <dgm:pt modelId="{B1FB129C-8723-446F-9D49-8938EDBF1C94}" type="pres">
      <dgm:prSet presAssocID="{66C6B939-056D-42AC-9094-8E30F04D83FC}" presName="dotArrow6" presStyleLbl="alignNode1" presStyleIdx="8" presStyleCnt="10"/>
      <dgm:spPr/>
    </dgm:pt>
    <dgm:pt modelId="{609AC4E8-34F5-4CBE-9230-EA927ED4EE84}" type="pres">
      <dgm:prSet presAssocID="{66C6B939-056D-42AC-9094-8E30F04D83FC}" presName="dotArrow7" presStyleLbl="alignNode1" presStyleIdx="9" presStyleCnt="10"/>
      <dgm:spPr/>
    </dgm:pt>
    <dgm:pt modelId="{76577387-BDA8-465F-A525-22A23936E4D7}" type="pres">
      <dgm:prSet presAssocID="{11CF5ABA-7F3C-415C-929B-F616A69FE5C7}" presName="parTx1" presStyleLbl="node1" presStyleIdx="0" presStyleCnt="2" custLinFactNeighborX="-24345" custLinFactNeighborY="-9626"/>
      <dgm:spPr/>
      <dgm:t>
        <a:bodyPr/>
        <a:lstStyle/>
        <a:p>
          <a:endParaRPr lang="ru-RU"/>
        </a:p>
      </dgm:t>
    </dgm:pt>
    <dgm:pt modelId="{7653BB6D-756C-49C7-8A85-8C4393950CC9}" type="pres">
      <dgm:prSet presAssocID="{7E9AF4C3-6F30-475A-A178-F9F145BAC15F}" presName="picture1" presStyleCnt="0"/>
      <dgm:spPr/>
    </dgm:pt>
    <dgm:pt modelId="{624BDDDB-3318-4A28-8AAC-E5B759F74A26}" type="pres">
      <dgm:prSet presAssocID="{7E9AF4C3-6F30-475A-A178-F9F145BAC15F}" presName="imageRepeatNode" presStyleLbl="fgImgPlace1" presStyleIdx="0" presStyleCnt="2" custLinFactNeighborX="-66032" custLinFactNeighborY="-12730"/>
      <dgm:spPr/>
      <dgm:t>
        <a:bodyPr/>
        <a:lstStyle/>
        <a:p>
          <a:endParaRPr lang="ru-RU"/>
        </a:p>
      </dgm:t>
    </dgm:pt>
    <dgm:pt modelId="{A470EF41-52BF-4111-AE3C-ABB326821474}" type="pres">
      <dgm:prSet presAssocID="{140C15D7-7F93-4C4A-A092-3BE312525CA0}" presName="parTx2" presStyleLbl="node1" presStyleIdx="1" presStyleCnt="2" custScaleX="122125" custScaleY="155402" custLinFactNeighborX="738" custLinFactNeighborY="-23378"/>
      <dgm:spPr/>
      <dgm:t>
        <a:bodyPr/>
        <a:lstStyle/>
        <a:p>
          <a:endParaRPr lang="ru-RU"/>
        </a:p>
      </dgm:t>
    </dgm:pt>
    <dgm:pt modelId="{D01A19D9-37C3-4BAC-A368-A91583F919A2}" type="pres">
      <dgm:prSet presAssocID="{E491179C-5C72-40E0-BA3C-B57602F0BEDB}" presName="picture2" presStyleCnt="0"/>
      <dgm:spPr/>
    </dgm:pt>
    <dgm:pt modelId="{2E93C6C1-D835-4022-9E17-F3039CFA8D09}" type="pres">
      <dgm:prSet presAssocID="{E491179C-5C72-40E0-BA3C-B57602F0BEDB}" presName="imageRepeatNode" presStyleLbl="fgImgPlace1" presStyleIdx="1" presStyleCnt="2" custLinFactNeighborX="-30232" custLinFactNeighborY="-4773"/>
      <dgm:spPr/>
      <dgm:t>
        <a:bodyPr/>
        <a:lstStyle/>
        <a:p>
          <a:endParaRPr lang="ru-RU"/>
        </a:p>
      </dgm:t>
    </dgm:pt>
  </dgm:ptLst>
  <dgm:cxnLst>
    <dgm:cxn modelId="{C250B138-B1BF-40E4-87BB-8F70F909260E}" srcId="{66C6B939-056D-42AC-9094-8E30F04D83FC}" destId="{11CF5ABA-7F3C-415C-929B-F616A69FE5C7}" srcOrd="0" destOrd="0" parTransId="{F278F7CF-05AC-4B42-8400-AB6BE65206DE}" sibTransId="{7E9AF4C3-6F30-475A-A178-F9F145BAC15F}"/>
    <dgm:cxn modelId="{4502A421-8404-409E-BD18-7C9BBE67DAE9}" type="presOf" srcId="{E491179C-5C72-40E0-BA3C-B57602F0BEDB}" destId="{2E93C6C1-D835-4022-9E17-F3039CFA8D09}" srcOrd="0" destOrd="0" presId="urn:microsoft.com/office/officeart/2008/layout/AscendingPictureAccentProcess"/>
    <dgm:cxn modelId="{AB3782FD-1BF4-4311-AB92-308AF2A0EE4C}" type="presOf" srcId="{66C6B939-056D-42AC-9094-8E30F04D83FC}" destId="{88DEA608-DA14-4EEE-B447-1F1930322C06}" srcOrd="0" destOrd="0" presId="urn:microsoft.com/office/officeart/2008/layout/AscendingPictureAccentProcess"/>
    <dgm:cxn modelId="{C7993A6A-A896-4344-9C38-37A88FC5ECFB}" type="presOf" srcId="{140C15D7-7F93-4C4A-A092-3BE312525CA0}" destId="{A470EF41-52BF-4111-AE3C-ABB326821474}" srcOrd="0" destOrd="0" presId="urn:microsoft.com/office/officeart/2008/layout/AscendingPictureAccentProcess"/>
    <dgm:cxn modelId="{32A67E90-8599-4D3D-813B-D49F022E88C7}" srcId="{66C6B939-056D-42AC-9094-8E30F04D83FC}" destId="{140C15D7-7F93-4C4A-A092-3BE312525CA0}" srcOrd="1" destOrd="0" parTransId="{145F95E9-C127-4078-9A42-68DC810F1309}" sibTransId="{E491179C-5C72-40E0-BA3C-B57602F0BEDB}"/>
    <dgm:cxn modelId="{1FDCB7D5-4AAD-48C1-99E2-6227DC7322A4}" type="presOf" srcId="{11CF5ABA-7F3C-415C-929B-F616A69FE5C7}" destId="{76577387-BDA8-465F-A525-22A23936E4D7}" srcOrd="0" destOrd="0" presId="urn:microsoft.com/office/officeart/2008/layout/AscendingPictureAccentProcess"/>
    <dgm:cxn modelId="{46E9E815-2FFA-49FC-833A-E8AF7E7C82A5}" type="presOf" srcId="{7E9AF4C3-6F30-475A-A178-F9F145BAC15F}" destId="{624BDDDB-3318-4A28-8AAC-E5B759F74A26}" srcOrd="0" destOrd="0" presId="urn:microsoft.com/office/officeart/2008/layout/AscendingPictureAccentProcess"/>
    <dgm:cxn modelId="{84257A05-FA4E-4B76-B2EF-FE775AB2703B}" type="presParOf" srcId="{88DEA608-DA14-4EEE-B447-1F1930322C06}" destId="{7B2C924B-5462-4FB7-A673-5F465B060476}" srcOrd="0" destOrd="0" presId="urn:microsoft.com/office/officeart/2008/layout/AscendingPictureAccentProcess"/>
    <dgm:cxn modelId="{F59B2875-0E79-40A6-B5D4-68C32EBDDACF}" type="presParOf" srcId="{88DEA608-DA14-4EEE-B447-1F1930322C06}" destId="{7C3C95F5-6029-4E68-B001-CA6749E0B5F5}" srcOrd="1" destOrd="0" presId="urn:microsoft.com/office/officeart/2008/layout/AscendingPictureAccentProcess"/>
    <dgm:cxn modelId="{24C993D9-5CBE-47C0-A1A6-39A7871C8C16}" type="presParOf" srcId="{88DEA608-DA14-4EEE-B447-1F1930322C06}" destId="{B079E96B-8821-4653-8E77-337B97292C66}" srcOrd="2" destOrd="0" presId="urn:microsoft.com/office/officeart/2008/layout/AscendingPictureAccentProcess"/>
    <dgm:cxn modelId="{F2785609-8D3F-48B0-80FA-6247C1D29529}" type="presParOf" srcId="{88DEA608-DA14-4EEE-B447-1F1930322C06}" destId="{5E3442EE-22AC-45C2-8397-58DA79BF5FDA}" srcOrd="3" destOrd="0" presId="urn:microsoft.com/office/officeart/2008/layout/AscendingPictureAccentProcess"/>
    <dgm:cxn modelId="{5529C546-F0D5-4FB7-905C-3A589A839562}" type="presParOf" srcId="{88DEA608-DA14-4EEE-B447-1F1930322C06}" destId="{5E5748B1-EFEA-484B-8281-45EC196B99AD}" srcOrd="4" destOrd="0" presId="urn:microsoft.com/office/officeart/2008/layout/AscendingPictureAccentProcess"/>
    <dgm:cxn modelId="{98343F04-9DEC-427F-B4E0-D67C1056A039}" type="presParOf" srcId="{88DEA608-DA14-4EEE-B447-1F1930322C06}" destId="{34115601-5DA4-4300-B4D7-E6EE6BB05CA2}" srcOrd="5" destOrd="0" presId="urn:microsoft.com/office/officeart/2008/layout/AscendingPictureAccentProcess"/>
    <dgm:cxn modelId="{9C1D4F77-5138-41DF-82E8-0B8BD8A53B6D}" type="presParOf" srcId="{88DEA608-DA14-4EEE-B447-1F1930322C06}" destId="{0153C255-527D-46FC-A89F-32C81F1DA566}" srcOrd="6" destOrd="0" presId="urn:microsoft.com/office/officeart/2008/layout/AscendingPictureAccentProcess"/>
    <dgm:cxn modelId="{618FD7EB-69EB-4B37-B7FA-83AF6575734D}" type="presParOf" srcId="{88DEA608-DA14-4EEE-B447-1F1930322C06}" destId="{84348DB0-F769-4D60-AB29-C6C96685796C}" srcOrd="7" destOrd="0" presId="urn:microsoft.com/office/officeart/2008/layout/AscendingPictureAccentProcess"/>
    <dgm:cxn modelId="{57E34BF2-8014-4783-AFDF-1103137D99B8}" type="presParOf" srcId="{88DEA608-DA14-4EEE-B447-1F1930322C06}" destId="{B1FB129C-8723-446F-9D49-8938EDBF1C94}" srcOrd="8" destOrd="0" presId="urn:microsoft.com/office/officeart/2008/layout/AscendingPictureAccentProcess"/>
    <dgm:cxn modelId="{681E3965-F5C8-4AE0-9CD3-DAFAC6DFF27B}" type="presParOf" srcId="{88DEA608-DA14-4EEE-B447-1F1930322C06}" destId="{609AC4E8-34F5-4CBE-9230-EA927ED4EE84}" srcOrd="9" destOrd="0" presId="urn:microsoft.com/office/officeart/2008/layout/AscendingPictureAccentProcess"/>
    <dgm:cxn modelId="{220DDEB1-C742-42B9-A683-F7B467E3E575}" type="presParOf" srcId="{88DEA608-DA14-4EEE-B447-1F1930322C06}" destId="{76577387-BDA8-465F-A525-22A23936E4D7}" srcOrd="10" destOrd="0" presId="urn:microsoft.com/office/officeart/2008/layout/AscendingPictureAccentProcess"/>
    <dgm:cxn modelId="{A9C06F39-EED2-4B4A-8C90-0E02E0286DAC}" type="presParOf" srcId="{88DEA608-DA14-4EEE-B447-1F1930322C06}" destId="{7653BB6D-756C-49C7-8A85-8C4393950CC9}" srcOrd="11" destOrd="0" presId="urn:microsoft.com/office/officeart/2008/layout/AscendingPictureAccentProcess"/>
    <dgm:cxn modelId="{7C0A9A58-960B-45FD-B15D-EF453ADDF976}" type="presParOf" srcId="{7653BB6D-756C-49C7-8A85-8C4393950CC9}" destId="{624BDDDB-3318-4A28-8AAC-E5B759F74A26}" srcOrd="0" destOrd="0" presId="urn:microsoft.com/office/officeart/2008/layout/AscendingPictureAccentProcess"/>
    <dgm:cxn modelId="{88F19536-1E0C-4CC4-8E6F-64949606DDDB}" type="presParOf" srcId="{88DEA608-DA14-4EEE-B447-1F1930322C06}" destId="{A470EF41-52BF-4111-AE3C-ABB326821474}" srcOrd="12" destOrd="0" presId="urn:microsoft.com/office/officeart/2008/layout/AscendingPictureAccentProcess"/>
    <dgm:cxn modelId="{E9FBBF7E-1452-435E-998C-C95BA02C94F2}" type="presParOf" srcId="{88DEA608-DA14-4EEE-B447-1F1930322C06}" destId="{D01A19D9-37C3-4BAC-A368-A91583F919A2}" srcOrd="13" destOrd="0" presId="urn:microsoft.com/office/officeart/2008/layout/AscendingPictureAccentProcess"/>
    <dgm:cxn modelId="{9BFA6BF9-98F6-40C9-B190-E4B667EC8E40}" type="presParOf" srcId="{D01A19D9-37C3-4BAC-A368-A91583F919A2}" destId="{2E93C6C1-D835-4022-9E17-F3039CFA8D09}" srcOrd="0" destOrd="0" presId="urn:microsoft.com/office/officeart/2008/layout/AscendingPictureAccentProcess"/>
  </dgm:cxnLst>
  <dgm:bg/>
  <dgm:whole>
    <a:ln>
      <a:solidFill>
        <a:schemeClr val="accent2">
          <a:lumMod val="50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A8504C4-0324-4E62-BE42-BAAF8E892511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D388554-AEF2-423D-87C1-C0770BE079A2}">
      <dgm:prSet phldrT="[Текст]"/>
      <dgm:spPr/>
      <dgm:t>
        <a:bodyPr/>
        <a:lstStyle/>
        <a:p>
          <a:r>
            <a:rPr lang="ru-RU" dirty="0"/>
            <a:t>Человек и общество</a:t>
          </a:r>
        </a:p>
      </dgm:t>
    </dgm:pt>
    <dgm:pt modelId="{ED21C9C9-9AF3-489A-9134-AC24A9BCC456}" type="parTrans" cxnId="{64EA8A72-9F8E-4C68-ADAD-0A0FAA80354D}">
      <dgm:prSet/>
      <dgm:spPr/>
      <dgm:t>
        <a:bodyPr/>
        <a:lstStyle/>
        <a:p>
          <a:endParaRPr lang="ru-RU"/>
        </a:p>
      </dgm:t>
    </dgm:pt>
    <dgm:pt modelId="{39A1D053-C961-477C-8FA8-128C93331A5F}" type="sibTrans" cxnId="{64EA8A72-9F8E-4C68-ADAD-0A0FAA80354D}">
      <dgm:prSet/>
      <dgm:spPr/>
      <dgm:t>
        <a:bodyPr/>
        <a:lstStyle/>
        <a:p>
          <a:endParaRPr lang="ru-RU"/>
        </a:p>
      </dgm:t>
    </dgm:pt>
    <dgm:pt modelId="{12F3DEA8-CF1F-41E8-A428-5B309A970989}">
      <dgm:prSet phldrT="[Текст]"/>
      <dgm:spPr/>
      <dgm:t>
        <a:bodyPr/>
        <a:lstStyle/>
        <a:p>
          <a:r>
            <a:rPr lang="ru-RU" dirty="0"/>
            <a:t>Человек как участник правовых отношений/основы права</a:t>
          </a:r>
        </a:p>
      </dgm:t>
    </dgm:pt>
    <dgm:pt modelId="{CC42840A-ECFC-4ACD-A091-39CA5AED43BA}" type="parTrans" cxnId="{B3B351CB-7DFD-4029-B494-6EF575D08742}">
      <dgm:prSet/>
      <dgm:spPr/>
      <dgm:t>
        <a:bodyPr/>
        <a:lstStyle/>
        <a:p>
          <a:endParaRPr lang="ru-RU"/>
        </a:p>
      </dgm:t>
    </dgm:pt>
    <dgm:pt modelId="{F5484DC5-FBED-4C5D-B1CC-146066F26204}" type="sibTrans" cxnId="{B3B351CB-7DFD-4029-B494-6EF575D08742}">
      <dgm:prSet/>
      <dgm:spPr/>
      <dgm:t>
        <a:bodyPr/>
        <a:lstStyle/>
        <a:p>
          <a:endParaRPr lang="ru-RU"/>
        </a:p>
      </dgm:t>
    </dgm:pt>
    <dgm:pt modelId="{DA6D52DD-4D8C-4F63-8790-0FE7045F109B}">
      <dgm:prSet phldrT="[Текст]"/>
      <dgm:spPr/>
      <dgm:t>
        <a:bodyPr/>
        <a:lstStyle/>
        <a:p>
          <a:r>
            <a:rPr lang="ru-RU" dirty="0"/>
            <a:t>Человек в экономических отношениях</a:t>
          </a:r>
        </a:p>
      </dgm:t>
    </dgm:pt>
    <dgm:pt modelId="{B68FC6AF-F7ED-4BA0-852C-A320892E173C}" type="parTrans" cxnId="{9BDC6E58-AB58-4E1F-88D6-1EA5D45750DE}">
      <dgm:prSet/>
      <dgm:spPr/>
      <dgm:t>
        <a:bodyPr/>
        <a:lstStyle/>
        <a:p>
          <a:endParaRPr lang="ru-RU"/>
        </a:p>
      </dgm:t>
    </dgm:pt>
    <dgm:pt modelId="{B2B2D704-79BF-49C2-B44E-B5BFC09A1963}" type="sibTrans" cxnId="{9BDC6E58-AB58-4E1F-88D6-1EA5D45750DE}">
      <dgm:prSet/>
      <dgm:spPr/>
      <dgm:t>
        <a:bodyPr/>
        <a:lstStyle/>
        <a:p>
          <a:endParaRPr lang="ru-RU"/>
        </a:p>
      </dgm:t>
    </dgm:pt>
    <dgm:pt modelId="{73D72FB8-8913-40B5-9BB6-34FD4D112388}">
      <dgm:prSet phldrT="[Текст]"/>
      <dgm:spPr/>
      <dgm:t>
        <a:bodyPr/>
        <a:lstStyle/>
        <a:p>
          <a:r>
            <a:rPr lang="ru-RU" dirty="0"/>
            <a:t>Человек в мире культуры</a:t>
          </a:r>
        </a:p>
      </dgm:t>
    </dgm:pt>
    <dgm:pt modelId="{2AB364CF-1B20-4C3F-B300-CC6B52CF26FE}" type="parTrans" cxnId="{EAE69200-7CC3-4921-BF94-D099AEF6917D}">
      <dgm:prSet/>
      <dgm:spPr/>
      <dgm:t>
        <a:bodyPr/>
        <a:lstStyle/>
        <a:p>
          <a:endParaRPr lang="ru-RU"/>
        </a:p>
      </dgm:t>
    </dgm:pt>
    <dgm:pt modelId="{9B4CF38D-B084-434C-9D49-F3DF2FEB74F7}" type="sibTrans" cxnId="{EAE69200-7CC3-4921-BF94-D099AEF6917D}">
      <dgm:prSet/>
      <dgm:spPr/>
      <dgm:t>
        <a:bodyPr/>
        <a:lstStyle/>
        <a:p>
          <a:endParaRPr lang="ru-RU"/>
        </a:p>
      </dgm:t>
    </dgm:pt>
    <dgm:pt modelId="{2F2F4E0C-0C39-4F4C-87A1-F175441EDBE9}">
      <dgm:prSet phldrT="[Текст]"/>
      <dgm:spPr/>
      <dgm:t>
        <a:bodyPr/>
        <a:lstStyle/>
        <a:p>
          <a:r>
            <a:rPr lang="ru-RU" dirty="0"/>
            <a:t>Человек и государство</a:t>
          </a:r>
        </a:p>
      </dgm:t>
    </dgm:pt>
    <dgm:pt modelId="{FFCAC133-3C76-41E3-BC61-BA6A7CF657AF}" type="parTrans" cxnId="{95112330-C5DF-49B7-9C06-121FE763B846}">
      <dgm:prSet/>
      <dgm:spPr/>
      <dgm:t>
        <a:bodyPr/>
        <a:lstStyle/>
        <a:p>
          <a:endParaRPr lang="ru-RU"/>
        </a:p>
      </dgm:t>
    </dgm:pt>
    <dgm:pt modelId="{48ADB31C-436D-43DC-8EC0-B653B126027F}" type="sibTrans" cxnId="{95112330-C5DF-49B7-9C06-121FE763B846}">
      <dgm:prSet/>
      <dgm:spPr/>
      <dgm:t>
        <a:bodyPr/>
        <a:lstStyle/>
        <a:p>
          <a:endParaRPr lang="ru-RU"/>
        </a:p>
      </dgm:t>
    </dgm:pt>
    <dgm:pt modelId="{7CB68F13-F0D9-4D7E-BD8E-AB1CDBCC0C58}" type="pres">
      <dgm:prSet presAssocID="{1A8504C4-0324-4E62-BE42-BAAF8E89251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BE1D4C-88C1-43EC-BE85-E7EEB61E2DC2}" type="pres">
      <dgm:prSet presAssocID="{5D388554-AEF2-423D-87C1-C0770BE079A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6DC84B-0D59-455F-A9BF-7EF56FFA978D}" type="pres">
      <dgm:prSet presAssocID="{39A1D053-C961-477C-8FA8-128C93331A5F}" presName="sibTrans" presStyleCnt="0"/>
      <dgm:spPr/>
    </dgm:pt>
    <dgm:pt modelId="{C1439653-C154-4C12-9E07-46785EC04101}" type="pres">
      <dgm:prSet presAssocID="{12F3DEA8-CF1F-41E8-A428-5B309A97098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188045-E996-4EA1-830B-7F353333584F}" type="pres">
      <dgm:prSet presAssocID="{F5484DC5-FBED-4C5D-B1CC-146066F26204}" presName="sibTrans" presStyleCnt="0"/>
      <dgm:spPr/>
    </dgm:pt>
    <dgm:pt modelId="{FAECA779-10F2-4E06-A8F1-BEC96ED3D8FA}" type="pres">
      <dgm:prSet presAssocID="{DA6D52DD-4D8C-4F63-8790-0FE7045F109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E36D69-DE89-4E9B-80E7-BB8249090B66}" type="pres">
      <dgm:prSet presAssocID="{B2B2D704-79BF-49C2-B44E-B5BFC09A1963}" presName="sibTrans" presStyleCnt="0"/>
      <dgm:spPr/>
    </dgm:pt>
    <dgm:pt modelId="{94849FC8-868C-45F4-B1D7-9FD01A1C5EDB}" type="pres">
      <dgm:prSet presAssocID="{73D72FB8-8913-40B5-9BB6-34FD4D11238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DA06E1-7510-496D-8A78-6AA0AA4A4C5A}" type="pres">
      <dgm:prSet presAssocID="{9B4CF38D-B084-434C-9D49-F3DF2FEB74F7}" presName="sibTrans" presStyleCnt="0"/>
      <dgm:spPr/>
    </dgm:pt>
    <dgm:pt modelId="{68F091D9-15EF-4D56-B038-A88BA94847B3}" type="pres">
      <dgm:prSet presAssocID="{2F2F4E0C-0C39-4F4C-87A1-F175441EDBE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E69200-7CC3-4921-BF94-D099AEF6917D}" srcId="{1A8504C4-0324-4E62-BE42-BAAF8E892511}" destId="{73D72FB8-8913-40B5-9BB6-34FD4D112388}" srcOrd="3" destOrd="0" parTransId="{2AB364CF-1B20-4C3F-B300-CC6B52CF26FE}" sibTransId="{9B4CF38D-B084-434C-9D49-F3DF2FEB74F7}"/>
    <dgm:cxn modelId="{20DC648D-F32A-4261-88F9-1220B9283A8A}" type="presOf" srcId="{73D72FB8-8913-40B5-9BB6-34FD4D112388}" destId="{94849FC8-868C-45F4-B1D7-9FD01A1C5EDB}" srcOrd="0" destOrd="0" presId="urn:microsoft.com/office/officeart/2005/8/layout/default"/>
    <dgm:cxn modelId="{EF8921ED-47FE-4C0A-959F-7CCF341DF2A3}" type="presOf" srcId="{12F3DEA8-CF1F-41E8-A428-5B309A970989}" destId="{C1439653-C154-4C12-9E07-46785EC04101}" srcOrd="0" destOrd="0" presId="urn:microsoft.com/office/officeart/2005/8/layout/default"/>
    <dgm:cxn modelId="{19E7B856-3324-4D8B-9E82-D659E4A70BA4}" type="presOf" srcId="{1A8504C4-0324-4E62-BE42-BAAF8E892511}" destId="{7CB68F13-F0D9-4D7E-BD8E-AB1CDBCC0C58}" srcOrd="0" destOrd="0" presId="urn:microsoft.com/office/officeart/2005/8/layout/default"/>
    <dgm:cxn modelId="{B3B351CB-7DFD-4029-B494-6EF575D08742}" srcId="{1A8504C4-0324-4E62-BE42-BAAF8E892511}" destId="{12F3DEA8-CF1F-41E8-A428-5B309A970989}" srcOrd="1" destOrd="0" parTransId="{CC42840A-ECFC-4ACD-A091-39CA5AED43BA}" sibTransId="{F5484DC5-FBED-4C5D-B1CC-146066F26204}"/>
    <dgm:cxn modelId="{95112330-C5DF-49B7-9C06-121FE763B846}" srcId="{1A8504C4-0324-4E62-BE42-BAAF8E892511}" destId="{2F2F4E0C-0C39-4F4C-87A1-F175441EDBE9}" srcOrd="4" destOrd="0" parTransId="{FFCAC133-3C76-41E3-BC61-BA6A7CF657AF}" sibTransId="{48ADB31C-436D-43DC-8EC0-B653B126027F}"/>
    <dgm:cxn modelId="{159BECA6-1E15-49D1-9572-ED2F24BB2D0C}" type="presOf" srcId="{DA6D52DD-4D8C-4F63-8790-0FE7045F109B}" destId="{FAECA779-10F2-4E06-A8F1-BEC96ED3D8FA}" srcOrd="0" destOrd="0" presId="urn:microsoft.com/office/officeart/2005/8/layout/default"/>
    <dgm:cxn modelId="{64EA8A72-9F8E-4C68-ADAD-0A0FAA80354D}" srcId="{1A8504C4-0324-4E62-BE42-BAAF8E892511}" destId="{5D388554-AEF2-423D-87C1-C0770BE079A2}" srcOrd="0" destOrd="0" parTransId="{ED21C9C9-9AF3-489A-9134-AC24A9BCC456}" sibTransId="{39A1D053-C961-477C-8FA8-128C93331A5F}"/>
    <dgm:cxn modelId="{A1E13E95-99A2-4C56-A2AF-8357EBDDB3B8}" type="presOf" srcId="{2F2F4E0C-0C39-4F4C-87A1-F175441EDBE9}" destId="{68F091D9-15EF-4D56-B038-A88BA94847B3}" srcOrd="0" destOrd="0" presId="urn:microsoft.com/office/officeart/2005/8/layout/default"/>
    <dgm:cxn modelId="{9BDC6E58-AB58-4E1F-88D6-1EA5D45750DE}" srcId="{1A8504C4-0324-4E62-BE42-BAAF8E892511}" destId="{DA6D52DD-4D8C-4F63-8790-0FE7045F109B}" srcOrd="2" destOrd="0" parTransId="{B68FC6AF-F7ED-4BA0-852C-A320892E173C}" sibTransId="{B2B2D704-79BF-49C2-B44E-B5BFC09A1963}"/>
    <dgm:cxn modelId="{9F97E025-95BA-42C3-BB6C-5736B7084E29}" type="presOf" srcId="{5D388554-AEF2-423D-87C1-C0770BE079A2}" destId="{D1BE1D4C-88C1-43EC-BE85-E7EEB61E2DC2}" srcOrd="0" destOrd="0" presId="urn:microsoft.com/office/officeart/2005/8/layout/default"/>
    <dgm:cxn modelId="{FD318DA9-B6B8-4532-8467-66E615FC6A4E}" type="presParOf" srcId="{7CB68F13-F0D9-4D7E-BD8E-AB1CDBCC0C58}" destId="{D1BE1D4C-88C1-43EC-BE85-E7EEB61E2DC2}" srcOrd="0" destOrd="0" presId="urn:microsoft.com/office/officeart/2005/8/layout/default"/>
    <dgm:cxn modelId="{DE8AB2AC-4B3E-42D5-8F81-74FE54A6F086}" type="presParOf" srcId="{7CB68F13-F0D9-4D7E-BD8E-AB1CDBCC0C58}" destId="{F06DC84B-0D59-455F-A9BF-7EF56FFA978D}" srcOrd="1" destOrd="0" presId="urn:microsoft.com/office/officeart/2005/8/layout/default"/>
    <dgm:cxn modelId="{03083EEB-B651-45B3-8CB3-6AEF7514DF62}" type="presParOf" srcId="{7CB68F13-F0D9-4D7E-BD8E-AB1CDBCC0C58}" destId="{C1439653-C154-4C12-9E07-46785EC04101}" srcOrd="2" destOrd="0" presId="urn:microsoft.com/office/officeart/2005/8/layout/default"/>
    <dgm:cxn modelId="{15260B11-F2C8-4DD2-9C1E-EC96F506149B}" type="presParOf" srcId="{7CB68F13-F0D9-4D7E-BD8E-AB1CDBCC0C58}" destId="{81188045-E996-4EA1-830B-7F353333584F}" srcOrd="3" destOrd="0" presId="urn:microsoft.com/office/officeart/2005/8/layout/default"/>
    <dgm:cxn modelId="{C3C261CF-C346-4722-A95A-10EF4523AFF4}" type="presParOf" srcId="{7CB68F13-F0D9-4D7E-BD8E-AB1CDBCC0C58}" destId="{FAECA779-10F2-4E06-A8F1-BEC96ED3D8FA}" srcOrd="4" destOrd="0" presId="urn:microsoft.com/office/officeart/2005/8/layout/default"/>
    <dgm:cxn modelId="{FE47E3BC-6C1C-4C33-9B6F-FBC4A5016D98}" type="presParOf" srcId="{7CB68F13-F0D9-4D7E-BD8E-AB1CDBCC0C58}" destId="{EFE36D69-DE89-4E9B-80E7-BB8249090B66}" srcOrd="5" destOrd="0" presId="urn:microsoft.com/office/officeart/2005/8/layout/default"/>
    <dgm:cxn modelId="{35A73051-10A7-4F14-B9AB-B08BE83590E3}" type="presParOf" srcId="{7CB68F13-F0D9-4D7E-BD8E-AB1CDBCC0C58}" destId="{94849FC8-868C-45F4-B1D7-9FD01A1C5EDB}" srcOrd="6" destOrd="0" presId="urn:microsoft.com/office/officeart/2005/8/layout/default"/>
    <dgm:cxn modelId="{1E05300F-6F67-45E4-9F70-7F763DF52A37}" type="presParOf" srcId="{7CB68F13-F0D9-4D7E-BD8E-AB1CDBCC0C58}" destId="{59DA06E1-7510-496D-8A78-6AA0AA4A4C5A}" srcOrd="7" destOrd="0" presId="urn:microsoft.com/office/officeart/2005/8/layout/default"/>
    <dgm:cxn modelId="{BA699EFE-17EA-4D3E-8DFE-CFD9BFD16925}" type="presParOf" srcId="{7CB68F13-F0D9-4D7E-BD8E-AB1CDBCC0C58}" destId="{68F091D9-15EF-4D56-B038-A88BA94847B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2B6DB81-CCFD-419F-85BA-EF6D15BCD005}" type="doc">
      <dgm:prSet loTypeId="urn:microsoft.com/office/officeart/2009/3/layout/SubSte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0A90274-A475-4594-A791-60C21603A01C}">
      <dgm:prSet phldrT="[Текст]" phldr="1"/>
      <dgm:spPr/>
      <dgm:t>
        <a:bodyPr/>
        <a:lstStyle/>
        <a:p>
          <a:endParaRPr lang="ru-RU" dirty="0"/>
        </a:p>
      </dgm:t>
    </dgm:pt>
    <dgm:pt modelId="{F5CCC57B-0EC7-44D2-9C0D-30EEA084DBA0}" type="parTrans" cxnId="{44877502-BD2E-4C12-A7BF-9EBF3FD2E1D6}">
      <dgm:prSet/>
      <dgm:spPr/>
      <dgm:t>
        <a:bodyPr/>
        <a:lstStyle/>
        <a:p>
          <a:endParaRPr lang="ru-RU"/>
        </a:p>
      </dgm:t>
    </dgm:pt>
    <dgm:pt modelId="{B1380FE9-37FA-43A2-8EE2-FFE2CF88A788}" type="sibTrans" cxnId="{44877502-BD2E-4C12-A7BF-9EBF3FD2E1D6}">
      <dgm:prSet/>
      <dgm:spPr/>
      <dgm:t>
        <a:bodyPr/>
        <a:lstStyle/>
        <a:p>
          <a:endParaRPr lang="ru-RU"/>
        </a:p>
      </dgm:t>
    </dgm:pt>
    <dgm:pt modelId="{96D0BF8C-CAC5-4CDB-A2EE-463DBD397A7E}">
      <dgm:prSet phldrT="[Текст]"/>
      <dgm:spPr>
        <a:ln>
          <a:solidFill>
            <a:schemeClr val="accent1"/>
          </a:solidFill>
        </a:ln>
      </dgm:spPr>
      <dgm:t>
        <a:bodyPr/>
        <a:lstStyle/>
        <a:p>
          <a:r>
            <a:rPr lang="ru-RU" dirty="0"/>
            <a:t>Человек и его социальное окружение</a:t>
          </a:r>
        </a:p>
      </dgm:t>
    </dgm:pt>
    <dgm:pt modelId="{D94BA328-97B6-4C82-8926-1757764E14AD}" type="parTrans" cxnId="{361EDF77-E8B0-4857-AAE8-24CD50BAA474}">
      <dgm:prSet/>
      <dgm:spPr/>
      <dgm:t>
        <a:bodyPr/>
        <a:lstStyle/>
        <a:p>
          <a:endParaRPr lang="ru-RU"/>
        </a:p>
      </dgm:t>
    </dgm:pt>
    <dgm:pt modelId="{EAA22F03-6FEA-40C4-9FA8-40B7A161ED35}" type="sibTrans" cxnId="{361EDF77-E8B0-4857-AAE8-24CD50BAA474}">
      <dgm:prSet/>
      <dgm:spPr/>
      <dgm:t>
        <a:bodyPr/>
        <a:lstStyle/>
        <a:p>
          <a:endParaRPr lang="ru-RU"/>
        </a:p>
      </dgm:t>
    </dgm:pt>
    <dgm:pt modelId="{B562543B-84F5-4D01-877F-A6AD688870C1}">
      <dgm:prSet phldrT="[Текст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</dgm:spPr>
      <dgm:t>
        <a:bodyPr/>
        <a:lstStyle/>
        <a:p>
          <a:r>
            <a:rPr lang="ru-RU" dirty="0"/>
            <a:t>Общество, в котором мы живем</a:t>
          </a:r>
        </a:p>
      </dgm:t>
    </dgm:pt>
    <dgm:pt modelId="{C5497D98-6F3C-48ED-B92C-FECF4450D54D}" type="parTrans" cxnId="{9FB168E0-1A24-4DD1-A463-CC258F72F596}">
      <dgm:prSet/>
      <dgm:spPr/>
      <dgm:t>
        <a:bodyPr/>
        <a:lstStyle/>
        <a:p>
          <a:endParaRPr lang="ru-RU"/>
        </a:p>
      </dgm:t>
    </dgm:pt>
    <dgm:pt modelId="{42839ECD-8DCB-4D95-B7CE-696CACF85E8D}" type="sibTrans" cxnId="{9FB168E0-1A24-4DD1-A463-CC258F72F596}">
      <dgm:prSet/>
      <dgm:spPr/>
      <dgm:t>
        <a:bodyPr/>
        <a:lstStyle/>
        <a:p>
          <a:endParaRPr lang="ru-RU"/>
        </a:p>
      </dgm:t>
    </dgm:pt>
    <dgm:pt modelId="{A9BB2D84-C580-4A13-AC7B-E1C385028826}">
      <dgm:prSet phldrT="[Текст]"/>
      <dgm:spPr/>
      <dgm:t>
        <a:bodyPr/>
        <a:lstStyle/>
        <a:p>
          <a:r>
            <a:rPr lang="ru-RU" dirty="0"/>
            <a:t>Человек, группы</a:t>
          </a:r>
        </a:p>
      </dgm:t>
    </dgm:pt>
    <dgm:pt modelId="{CF909B57-075E-4D22-8641-E213F6F4F080}" type="parTrans" cxnId="{0AF82BC9-0646-4D36-B940-B1EE22FB78F2}">
      <dgm:prSet/>
      <dgm:spPr/>
      <dgm:t>
        <a:bodyPr/>
        <a:lstStyle/>
        <a:p>
          <a:endParaRPr lang="ru-RU"/>
        </a:p>
      </dgm:t>
    </dgm:pt>
    <dgm:pt modelId="{846C9DCF-1243-488A-9281-0B307E1B2A3E}" type="sibTrans" cxnId="{0AF82BC9-0646-4D36-B940-B1EE22FB78F2}">
      <dgm:prSet/>
      <dgm:spPr/>
      <dgm:t>
        <a:bodyPr/>
        <a:lstStyle/>
        <a:p>
          <a:endParaRPr lang="ru-RU"/>
        </a:p>
      </dgm:t>
    </dgm:pt>
    <dgm:pt modelId="{EE1341AD-46D0-42CC-A248-0B5681F82A65}">
      <dgm:prSet phldrT="[Текст]"/>
      <dgm:spPr/>
      <dgm:t>
        <a:bodyPr/>
        <a:lstStyle/>
        <a:p>
          <a:r>
            <a:rPr lang="ru-RU" dirty="0"/>
            <a:t>Сферы общественной жизни</a:t>
          </a:r>
        </a:p>
      </dgm:t>
    </dgm:pt>
    <dgm:pt modelId="{AE94BDF3-5A2F-45F1-BE1D-73709CBF408D}" type="parTrans" cxnId="{BBF135F8-35FB-4BD2-A347-17B89434F18D}">
      <dgm:prSet/>
      <dgm:spPr/>
      <dgm:t>
        <a:bodyPr/>
        <a:lstStyle/>
        <a:p>
          <a:endParaRPr lang="ru-RU"/>
        </a:p>
      </dgm:t>
    </dgm:pt>
    <dgm:pt modelId="{72070639-7963-4B7D-911A-CEC62FBF713E}" type="sibTrans" cxnId="{BBF135F8-35FB-4BD2-A347-17B89434F18D}">
      <dgm:prSet/>
      <dgm:spPr/>
      <dgm:t>
        <a:bodyPr/>
        <a:lstStyle/>
        <a:p>
          <a:endParaRPr lang="ru-RU"/>
        </a:p>
      </dgm:t>
    </dgm:pt>
    <dgm:pt modelId="{331080B0-D721-4A3A-B6E8-56932C3CC41D}" type="pres">
      <dgm:prSet presAssocID="{42B6DB81-CCFD-419F-85BA-EF6D15BCD005}" presName="Name0" presStyleCnt="0">
        <dgm:presLayoutVars>
          <dgm:chMax val="7"/>
          <dgm:dir/>
          <dgm:animOne val="branch"/>
        </dgm:presLayoutVars>
      </dgm:prSet>
      <dgm:spPr/>
      <dgm:t>
        <a:bodyPr/>
        <a:lstStyle/>
        <a:p>
          <a:endParaRPr lang="ru-RU"/>
        </a:p>
      </dgm:t>
    </dgm:pt>
    <dgm:pt modelId="{66B2C37A-1CF4-48A8-9569-D6F876729A05}" type="pres">
      <dgm:prSet presAssocID="{70A90274-A475-4594-A791-60C21603A01C}" presName="parTx1" presStyleLbl="node1" presStyleIdx="0" presStyleCnt="3"/>
      <dgm:spPr/>
      <dgm:t>
        <a:bodyPr/>
        <a:lstStyle/>
        <a:p>
          <a:endParaRPr lang="ru-RU"/>
        </a:p>
      </dgm:t>
    </dgm:pt>
    <dgm:pt modelId="{0FE7ADD3-B5E5-43E2-8014-E921988FBB0A}" type="pres">
      <dgm:prSet presAssocID="{70A90274-A475-4594-A791-60C21603A01C}" presName="spPre1" presStyleCnt="0"/>
      <dgm:spPr/>
    </dgm:pt>
    <dgm:pt modelId="{05280A3E-E330-4458-BA3B-8E59E52749C5}" type="pres">
      <dgm:prSet presAssocID="{70A90274-A475-4594-A791-60C21603A01C}" presName="chLin1" presStyleCnt="0"/>
      <dgm:spPr/>
    </dgm:pt>
    <dgm:pt modelId="{482EE382-B7D6-43D1-8719-C62945F3305D}" type="pres">
      <dgm:prSet presAssocID="{D94BA328-97B6-4C82-8926-1757764E14AD}" presName="Name11" presStyleLbl="parChTrans1D1" presStyleIdx="0" presStyleCnt="8"/>
      <dgm:spPr/>
    </dgm:pt>
    <dgm:pt modelId="{83C5D9C3-A489-46C9-BB73-DFC4BF2E7120}" type="pres">
      <dgm:prSet presAssocID="{D94BA328-97B6-4C82-8926-1757764E14AD}" presName="Name31" presStyleLbl="parChTrans1D1" presStyleIdx="1" presStyleCnt="8"/>
      <dgm:spPr/>
    </dgm:pt>
    <dgm:pt modelId="{971254D1-916D-4D9F-B3AB-7813FEC924AE}" type="pres">
      <dgm:prSet presAssocID="{96D0BF8C-CAC5-4CDB-A2EE-463DBD397A7E}" presName="txAndLines1" presStyleCnt="0"/>
      <dgm:spPr/>
    </dgm:pt>
    <dgm:pt modelId="{51D5A365-06B9-4A32-ACA0-872E656D74B5}" type="pres">
      <dgm:prSet presAssocID="{96D0BF8C-CAC5-4CDB-A2EE-463DBD397A7E}" presName="anchor1" presStyleCnt="0"/>
      <dgm:spPr/>
    </dgm:pt>
    <dgm:pt modelId="{1FB8FCB2-F961-4593-BBA5-346FBAAD1B02}" type="pres">
      <dgm:prSet presAssocID="{96D0BF8C-CAC5-4CDB-A2EE-463DBD397A7E}" presName="backup1" presStyleCnt="0"/>
      <dgm:spPr/>
    </dgm:pt>
    <dgm:pt modelId="{BBCDF628-01AA-43A5-8113-9F413D0C24A4}" type="pres">
      <dgm:prSet presAssocID="{96D0BF8C-CAC5-4CDB-A2EE-463DBD397A7E}" presName="preLine1" presStyleLbl="parChTrans1D1" presStyleIdx="2" presStyleCnt="8"/>
      <dgm:spPr/>
    </dgm:pt>
    <dgm:pt modelId="{7000521F-CC31-4E3A-AA8C-4F6398FA865D}" type="pres">
      <dgm:prSet presAssocID="{96D0BF8C-CAC5-4CDB-A2EE-463DBD397A7E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B79FC3-362F-4615-9224-A173AC5A17BD}" type="pres">
      <dgm:prSet presAssocID="{96D0BF8C-CAC5-4CDB-A2EE-463DBD397A7E}" presName="postLine1" presStyleLbl="parChTrans1D1" presStyleIdx="3" presStyleCnt="8"/>
      <dgm:spPr/>
    </dgm:pt>
    <dgm:pt modelId="{7A99F1F9-9395-4687-B751-25EFDA7A3760}" type="pres">
      <dgm:prSet presAssocID="{C5497D98-6F3C-48ED-B92C-FECF4450D54D}" presName="Name11" presStyleLbl="parChTrans1D1" presStyleIdx="4" presStyleCnt="8"/>
      <dgm:spPr/>
    </dgm:pt>
    <dgm:pt modelId="{901D888F-DCB2-446F-AC3F-01CE538E1F3A}" type="pres">
      <dgm:prSet presAssocID="{C5497D98-6F3C-48ED-B92C-FECF4450D54D}" presName="Name31" presStyleLbl="parChTrans1D1" presStyleIdx="5" presStyleCnt="8"/>
      <dgm:spPr/>
    </dgm:pt>
    <dgm:pt modelId="{63CB420D-C3E3-45A3-A928-10956FBFBC13}" type="pres">
      <dgm:prSet presAssocID="{B562543B-84F5-4D01-877F-A6AD688870C1}" presName="txAndLines1" presStyleCnt="0"/>
      <dgm:spPr/>
    </dgm:pt>
    <dgm:pt modelId="{012BCAC5-19C2-4354-9A15-29035C8322DE}" type="pres">
      <dgm:prSet presAssocID="{B562543B-84F5-4D01-877F-A6AD688870C1}" presName="anchor1" presStyleCnt="0"/>
      <dgm:spPr/>
    </dgm:pt>
    <dgm:pt modelId="{04DFF994-BD80-4D78-BD69-4305FDD5A99D}" type="pres">
      <dgm:prSet presAssocID="{B562543B-84F5-4D01-877F-A6AD688870C1}" presName="backup1" presStyleCnt="0"/>
      <dgm:spPr/>
    </dgm:pt>
    <dgm:pt modelId="{9B7BC827-FAE6-45B1-98BC-DCBB8D5CF37D}" type="pres">
      <dgm:prSet presAssocID="{B562543B-84F5-4D01-877F-A6AD688870C1}" presName="preLine1" presStyleLbl="parChTrans1D1" presStyleIdx="6" presStyleCnt="8"/>
      <dgm:spPr/>
    </dgm:pt>
    <dgm:pt modelId="{7B5F1786-048D-47AD-9BE1-1E9BA65F7CE8}" type="pres">
      <dgm:prSet presAssocID="{B562543B-84F5-4D01-877F-A6AD688870C1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9172EA-459C-4F89-A368-20A3AE40FC24}" type="pres">
      <dgm:prSet presAssocID="{B562543B-84F5-4D01-877F-A6AD688870C1}" presName="postLine1" presStyleLbl="parChTrans1D1" presStyleIdx="7" presStyleCnt="8"/>
      <dgm:spPr/>
    </dgm:pt>
    <dgm:pt modelId="{EDF8F753-512E-44A0-9810-48CDAC4BD3B1}" type="pres">
      <dgm:prSet presAssocID="{70A90274-A475-4594-A791-60C21603A01C}" presName="spPost1" presStyleCnt="0"/>
      <dgm:spPr/>
    </dgm:pt>
    <dgm:pt modelId="{AF3BAA64-AB45-486C-973C-B749E7E01258}" type="pres">
      <dgm:prSet presAssocID="{A9BB2D84-C580-4A13-AC7B-E1C385028826}" presName="parTx2" presStyleLbl="node1" presStyleIdx="1" presStyleCnt="3"/>
      <dgm:spPr/>
      <dgm:t>
        <a:bodyPr/>
        <a:lstStyle/>
        <a:p>
          <a:endParaRPr lang="ru-RU"/>
        </a:p>
      </dgm:t>
    </dgm:pt>
    <dgm:pt modelId="{1E0FCAF1-7883-4A0E-9048-B0C8E9D5785F}" type="pres">
      <dgm:prSet presAssocID="{EE1341AD-46D0-42CC-A248-0B5681F82A65}" presName="parTx3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9FB168E0-1A24-4DD1-A463-CC258F72F596}" srcId="{70A90274-A475-4594-A791-60C21603A01C}" destId="{B562543B-84F5-4D01-877F-A6AD688870C1}" srcOrd="1" destOrd="0" parTransId="{C5497D98-6F3C-48ED-B92C-FECF4450D54D}" sibTransId="{42839ECD-8DCB-4D95-B7CE-696CACF85E8D}"/>
    <dgm:cxn modelId="{44877502-BD2E-4C12-A7BF-9EBF3FD2E1D6}" srcId="{42B6DB81-CCFD-419F-85BA-EF6D15BCD005}" destId="{70A90274-A475-4594-A791-60C21603A01C}" srcOrd="0" destOrd="0" parTransId="{F5CCC57B-0EC7-44D2-9C0D-30EEA084DBA0}" sibTransId="{B1380FE9-37FA-43A2-8EE2-FFE2CF88A788}"/>
    <dgm:cxn modelId="{32E7D390-7A6B-409D-8FB1-BFBD4788956E}" type="presOf" srcId="{EE1341AD-46D0-42CC-A248-0B5681F82A65}" destId="{1E0FCAF1-7883-4A0E-9048-B0C8E9D5785F}" srcOrd="0" destOrd="0" presId="urn:microsoft.com/office/officeart/2009/3/layout/SubStepProcess"/>
    <dgm:cxn modelId="{E68EEDA2-AF02-47F3-8E12-28B7574E90A2}" type="presOf" srcId="{A9BB2D84-C580-4A13-AC7B-E1C385028826}" destId="{AF3BAA64-AB45-486C-973C-B749E7E01258}" srcOrd="0" destOrd="0" presId="urn:microsoft.com/office/officeart/2009/3/layout/SubStepProcess"/>
    <dgm:cxn modelId="{5D537736-02B8-4301-83A3-0380C8756A9C}" type="presOf" srcId="{96D0BF8C-CAC5-4CDB-A2EE-463DBD397A7E}" destId="{7000521F-CC31-4E3A-AA8C-4F6398FA865D}" srcOrd="0" destOrd="0" presId="urn:microsoft.com/office/officeart/2009/3/layout/SubStepProcess"/>
    <dgm:cxn modelId="{361EDF77-E8B0-4857-AAE8-24CD50BAA474}" srcId="{70A90274-A475-4594-A791-60C21603A01C}" destId="{96D0BF8C-CAC5-4CDB-A2EE-463DBD397A7E}" srcOrd="0" destOrd="0" parTransId="{D94BA328-97B6-4C82-8926-1757764E14AD}" sibTransId="{EAA22F03-6FEA-40C4-9FA8-40B7A161ED35}"/>
    <dgm:cxn modelId="{FB06932C-1878-4ACC-8CB5-FD708B07CBA4}" type="presOf" srcId="{42B6DB81-CCFD-419F-85BA-EF6D15BCD005}" destId="{331080B0-D721-4A3A-B6E8-56932C3CC41D}" srcOrd="0" destOrd="0" presId="urn:microsoft.com/office/officeart/2009/3/layout/SubStepProcess"/>
    <dgm:cxn modelId="{E37A0050-816B-40F1-8794-50A58E0E74A5}" type="presOf" srcId="{70A90274-A475-4594-A791-60C21603A01C}" destId="{66B2C37A-1CF4-48A8-9569-D6F876729A05}" srcOrd="0" destOrd="0" presId="urn:microsoft.com/office/officeart/2009/3/layout/SubStepProcess"/>
    <dgm:cxn modelId="{BBF135F8-35FB-4BD2-A347-17B89434F18D}" srcId="{42B6DB81-CCFD-419F-85BA-EF6D15BCD005}" destId="{EE1341AD-46D0-42CC-A248-0B5681F82A65}" srcOrd="2" destOrd="0" parTransId="{AE94BDF3-5A2F-45F1-BE1D-73709CBF408D}" sibTransId="{72070639-7963-4B7D-911A-CEC62FBF713E}"/>
    <dgm:cxn modelId="{2F8C34AC-C445-40FB-AD9A-E7884C5E1442}" type="presOf" srcId="{B562543B-84F5-4D01-877F-A6AD688870C1}" destId="{7B5F1786-048D-47AD-9BE1-1E9BA65F7CE8}" srcOrd="0" destOrd="0" presId="urn:microsoft.com/office/officeart/2009/3/layout/SubStepProcess"/>
    <dgm:cxn modelId="{0AF82BC9-0646-4D36-B940-B1EE22FB78F2}" srcId="{42B6DB81-CCFD-419F-85BA-EF6D15BCD005}" destId="{A9BB2D84-C580-4A13-AC7B-E1C385028826}" srcOrd="1" destOrd="0" parTransId="{CF909B57-075E-4D22-8641-E213F6F4F080}" sibTransId="{846C9DCF-1243-488A-9281-0B307E1B2A3E}"/>
    <dgm:cxn modelId="{ABDB587D-905D-40B2-9E06-B8A07CC14E89}" type="presParOf" srcId="{331080B0-D721-4A3A-B6E8-56932C3CC41D}" destId="{66B2C37A-1CF4-48A8-9569-D6F876729A05}" srcOrd="0" destOrd="0" presId="urn:microsoft.com/office/officeart/2009/3/layout/SubStepProcess"/>
    <dgm:cxn modelId="{702B8B82-D467-4A7C-86AB-8E209653F5AA}" type="presParOf" srcId="{331080B0-D721-4A3A-B6E8-56932C3CC41D}" destId="{0FE7ADD3-B5E5-43E2-8014-E921988FBB0A}" srcOrd="1" destOrd="0" presId="urn:microsoft.com/office/officeart/2009/3/layout/SubStepProcess"/>
    <dgm:cxn modelId="{B61311BC-20F3-40FE-8145-355A31B2CBBD}" type="presParOf" srcId="{331080B0-D721-4A3A-B6E8-56932C3CC41D}" destId="{05280A3E-E330-4458-BA3B-8E59E52749C5}" srcOrd="2" destOrd="0" presId="urn:microsoft.com/office/officeart/2009/3/layout/SubStepProcess"/>
    <dgm:cxn modelId="{3C8A693C-A760-4E01-BA8A-18F00499631C}" type="presParOf" srcId="{05280A3E-E330-4458-BA3B-8E59E52749C5}" destId="{482EE382-B7D6-43D1-8719-C62945F3305D}" srcOrd="0" destOrd="0" presId="urn:microsoft.com/office/officeart/2009/3/layout/SubStepProcess"/>
    <dgm:cxn modelId="{08FCD592-C460-46DD-ADE7-5ABF3F9F59C4}" type="presParOf" srcId="{05280A3E-E330-4458-BA3B-8E59E52749C5}" destId="{83C5D9C3-A489-46C9-BB73-DFC4BF2E7120}" srcOrd="1" destOrd="0" presId="urn:microsoft.com/office/officeart/2009/3/layout/SubStepProcess"/>
    <dgm:cxn modelId="{E9E4CC4F-37D4-40B8-A08A-B9FEF4502E32}" type="presParOf" srcId="{05280A3E-E330-4458-BA3B-8E59E52749C5}" destId="{971254D1-916D-4D9F-B3AB-7813FEC924AE}" srcOrd="2" destOrd="0" presId="urn:microsoft.com/office/officeart/2009/3/layout/SubStepProcess"/>
    <dgm:cxn modelId="{4633F567-9D4D-4C96-ADFD-0CE30117E244}" type="presParOf" srcId="{971254D1-916D-4D9F-B3AB-7813FEC924AE}" destId="{51D5A365-06B9-4A32-ACA0-872E656D74B5}" srcOrd="0" destOrd="0" presId="urn:microsoft.com/office/officeart/2009/3/layout/SubStepProcess"/>
    <dgm:cxn modelId="{28B0688B-A95A-45CE-B9C8-69F983D118DB}" type="presParOf" srcId="{971254D1-916D-4D9F-B3AB-7813FEC924AE}" destId="{1FB8FCB2-F961-4593-BBA5-346FBAAD1B02}" srcOrd="1" destOrd="0" presId="urn:microsoft.com/office/officeart/2009/3/layout/SubStepProcess"/>
    <dgm:cxn modelId="{217B0B7B-BBE4-4DF6-93EF-80E7E95483FF}" type="presParOf" srcId="{971254D1-916D-4D9F-B3AB-7813FEC924AE}" destId="{BBCDF628-01AA-43A5-8113-9F413D0C24A4}" srcOrd="2" destOrd="0" presId="urn:microsoft.com/office/officeart/2009/3/layout/SubStepProcess"/>
    <dgm:cxn modelId="{A1511BAC-C07F-4B7D-BF45-0243135B25D6}" type="presParOf" srcId="{971254D1-916D-4D9F-B3AB-7813FEC924AE}" destId="{7000521F-CC31-4E3A-AA8C-4F6398FA865D}" srcOrd="3" destOrd="0" presId="urn:microsoft.com/office/officeart/2009/3/layout/SubStepProcess"/>
    <dgm:cxn modelId="{7D031AF7-CB07-474C-8F2F-DA42BD4CC8F2}" type="presParOf" srcId="{971254D1-916D-4D9F-B3AB-7813FEC924AE}" destId="{36B79FC3-362F-4615-9224-A173AC5A17BD}" srcOrd="4" destOrd="0" presId="urn:microsoft.com/office/officeart/2009/3/layout/SubStepProcess"/>
    <dgm:cxn modelId="{9A014CC3-2D4F-4988-A776-971E29FB4909}" type="presParOf" srcId="{05280A3E-E330-4458-BA3B-8E59E52749C5}" destId="{7A99F1F9-9395-4687-B751-25EFDA7A3760}" srcOrd="3" destOrd="0" presId="urn:microsoft.com/office/officeart/2009/3/layout/SubStepProcess"/>
    <dgm:cxn modelId="{ACD38E6A-F5EC-45A3-A236-A6B17C92D9EF}" type="presParOf" srcId="{05280A3E-E330-4458-BA3B-8E59E52749C5}" destId="{901D888F-DCB2-446F-AC3F-01CE538E1F3A}" srcOrd="4" destOrd="0" presId="urn:microsoft.com/office/officeart/2009/3/layout/SubStepProcess"/>
    <dgm:cxn modelId="{8DA6FEA2-6740-4BE3-8CE1-5426D0729DFE}" type="presParOf" srcId="{05280A3E-E330-4458-BA3B-8E59E52749C5}" destId="{63CB420D-C3E3-45A3-A928-10956FBFBC13}" srcOrd="5" destOrd="0" presId="urn:microsoft.com/office/officeart/2009/3/layout/SubStepProcess"/>
    <dgm:cxn modelId="{A2BA28C3-767D-4251-A6C3-7729D937D2BB}" type="presParOf" srcId="{63CB420D-C3E3-45A3-A928-10956FBFBC13}" destId="{012BCAC5-19C2-4354-9A15-29035C8322DE}" srcOrd="0" destOrd="0" presId="urn:microsoft.com/office/officeart/2009/3/layout/SubStepProcess"/>
    <dgm:cxn modelId="{47878E7A-805F-4443-902C-068C95AD2D40}" type="presParOf" srcId="{63CB420D-C3E3-45A3-A928-10956FBFBC13}" destId="{04DFF994-BD80-4D78-BD69-4305FDD5A99D}" srcOrd="1" destOrd="0" presId="urn:microsoft.com/office/officeart/2009/3/layout/SubStepProcess"/>
    <dgm:cxn modelId="{B4C81871-1856-4BE7-9B68-334FB36A196A}" type="presParOf" srcId="{63CB420D-C3E3-45A3-A928-10956FBFBC13}" destId="{9B7BC827-FAE6-45B1-98BC-DCBB8D5CF37D}" srcOrd="2" destOrd="0" presId="urn:microsoft.com/office/officeart/2009/3/layout/SubStepProcess"/>
    <dgm:cxn modelId="{2F6365CA-19AF-4460-997D-0AA4441E626E}" type="presParOf" srcId="{63CB420D-C3E3-45A3-A928-10956FBFBC13}" destId="{7B5F1786-048D-47AD-9BE1-1E9BA65F7CE8}" srcOrd="3" destOrd="0" presId="urn:microsoft.com/office/officeart/2009/3/layout/SubStepProcess"/>
    <dgm:cxn modelId="{D63B648D-4205-4156-A82F-EF8F3C732AB9}" type="presParOf" srcId="{63CB420D-C3E3-45A3-A928-10956FBFBC13}" destId="{179172EA-459C-4F89-A368-20A3AE40FC24}" srcOrd="4" destOrd="0" presId="urn:microsoft.com/office/officeart/2009/3/layout/SubStepProcess"/>
    <dgm:cxn modelId="{2856F902-0C1F-4622-8702-4FF7537CC87D}" type="presParOf" srcId="{331080B0-D721-4A3A-B6E8-56932C3CC41D}" destId="{EDF8F753-512E-44A0-9810-48CDAC4BD3B1}" srcOrd="3" destOrd="0" presId="urn:microsoft.com/office/officeart/2009/3/layout/SubStepProcess"/>
    <dgm:cxn modelId="{C7C080C8-B09B-466B-A86E-C143F9F7EE7E}" type="presParOf" srcId="{331080B0-D721-4A3A-B6E8-56932C3CC41D}" destId="{AF3BAA64-AB45-486C-973C-B749E7E01258}" srcOrd="4" destOrd="0" presId="urn:microsoft.com/office/officeart/2009/3/layout/SubStepProcess"/>
    <dgm:cxn modelId="{F5432F3C-3123-480E-9C3B-7538EEAEED42}" type="presParOf" srcId="{331080B0-D721-4A3A-B6E8-56932C3CC41D}" destId="{1E0FCAF1-7883-4A0E-9048-B0C8E9D5785F}" srcOrd="5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8C4A1DB-6FD9-49B4-BF9A-B7461BFEB42A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C66D5F4-E9E6-4B07-B8A0-B8395F4C1074}">
      <dgm:prSet phldrT="[Текст]" phldr="1"/>
      <dgm:spPr/>
      <dgm:t>
        <a:bodyPr/>
        <a:lstStyle/>
        <a:p>
          <a:endParaRPr lang="ru-RU" dirty="0"/>
        </a:p>
      </dgm:t>
    </dgm:pt>
    <dgm:pt modelId="{2FF997FE-7671-4D11-A80E-1282F2B5B9A2}" type="parTrans" cxnId="{6D99700D-8979-42A3-AAD1-49FEAE49D22A}">
      <dgm:prSet/>
      <dgm:spPr/>
      <dgm:t>
        <a:bodyPr/>
        <a:lstStyle/>
        <a:p>
          <a:endParaRPr lang="ru-RU"/>
        </a:p>
      </dgm:t>
    </dgm:pt>
    <dgm:pt modelId="{03B98117-7087-40D1-B4A8-2C11DBDACFAD}" type="sibTrans" cxnId="{6D99700D-8979-42A3-AAD1-49FEAE49D22A}">
      <dgm:prSet/>
      <dgm:spPr/>
      <dgm:t>
        <a:bodyPr/>
        <a:lstStyle/>
        <a:p>
          <a:endParaRPr lang="ru-RU"/>
        </a:p>
      </dgm:t>
    </dgm:pt>
    <dgm:pt modelId="{A45D7B65-E759-4D01-9C77-6EF1B441C179}">
      <dgm:prSet phldrT="[Текст]" custT="1"/>
      <dgm:spPr/>
      <dgm:t>
        <a:bodyPr/>
        <a:lstStyle/>
        <a:p>
          <a:r>
            <a:rPr lang="ru-RU" sz="1600" dirty="0"/>
            <a:t>Социальные ценности и нормы</a:t>
          </a:r>
        </a:p>
      </dgm:t>
    </dgm:pt>
    <dgm:pt modelId="{9D49AFE3-AB9D-4194-94ED-FC020F5E1405}" type="parTrans" cxnId="{41A79E0D-E4A2-4174-A2B1-A50A1398EBBA}">
      <dgm:prSet/>
      <dgm:spPr/>
      <dgm:t>
        <a:bodyPr/>
        <a:lstStyle/>
        <a:p>
          <a:endParaRPr lang="ru-RU"/>
        </a:p>
      </dgm:t>
    </dgm:pt>
    <dgm:pt modelId="{9274BD4C-BAAD-4BE0-A346-8A95FD5A6610}" type="sibTrans" cxnId="{41A79E0D-E4A2-4174-A2B1-A50A1398EBBA}">
      <dgm:prSet/>
      <dgm:spPr/>
      <dgm:t>
        <a:bodyPr/>
        <a:lstStyle/>
        <a:p>
          <a:endParaRPr lang="ru-RU"/>
        </a:p>
      </dgm:t>
    </dgm:pt>
    <dgm:pt modelId="{41F9FDF9-4DBA-4178-97FC-26DACFFE785C}">
      <dgm:prSet phldrT="[Текст]" custT="1"/>
      <dgm:spPr/>
      <dgm:t>
        <a:bodyPr/>
        <a:lstStyle/>
        <a:p>
          <a:r>
            <a:rPr lang="ru-RU" sz="1600" dirty="0"/>
            <a:t>Основы российского законодательства</a:t>
          </a:r>
        </a:p>
      </dgm:t>
    </dgm:pt>
    <dgm:pt modelId="{9CF8ECF9-9155-4469-BAFA-23FB9D188C32}" type="parTrans" cxnId="{2AA66AA6-5A15-4879-B1A7-ED35507BEBF3}">
      <dgm:prSet/>
      <dgm:spPr/>
      <dgm:t>
        <a:bodyPr/>
        <a:lstStyle/>
        <a:p>
          <a:endParaRPr lang="ru-RU"/>
        </a:p>
      </dgm:t>
    </dgm:pt>
    <dgm:pt modelId="{B017BA78-B273-46EC-B19F-AD4F05E44659}" type="sibTrans" cxnId="{2AA66AA6-5A15-4879-B1A7-ED35507BEBF3}">
      <dgm:prSet/>
      <dgm:spPr/>
      <dgm:t>
        <a:bodyPr/>
        <a:lstStyle/>
        <a:p>
          <a:endParaRPr lang="ru-RU"/>
        </a:p>
      </dgm:t>
    </dgm:pt>
    <dgm:pt modelId="{E4A38895-1FF1-4F8A-B81B-69AE3A041399}">
      <dgm:prSet phldrT="[Текст]" custT="1"/>
      <dgm:spPr/>
      <dgm:t>
        <a:bodyPr/>
        <a:lstStyle/>
        <a:p>
          <a:r>
            <a:rPr lang="ru-RU" sz="1600" dirty="0"/>
            <a:t>Человек как участник правовых отношений</a:t>
          </a:r>
        </a:p>
      </dgm:t>
    </dgm:pt>
    <dgm:pt modelId="{4D3839EF-0649-42BA-8347-4A3E20F06A64}" type="parTrans" cxnId="{CA3A0A8C-8EC1-46B6-920B-375DFCDF2C39}">
      <dgm:prSet/>
      <dgm:spPr/>
      <dgm:t>
        <a:bodyPr/>
        <a:lstStyle/>
        <a:p>
          <a:endParaRPr lang="ru-RU"/>
        </a:p>
      </dgm:t>
    </dgm:pt>
    <dgm:pt modelId="{DAE7AF4D-5320-4C3D-82A1-051CA230A124}" type="sibTrans" cxnId="{CA3A0A8C-8EC1-46B6-920B-375DFCDF2C39}">
      <dgm:prSet/>
      <dgm:spPr/>
      <dgm:t>
        <a:bodyPr/>
        <a:lstStyle/>
        <a:p>
          <a:endParaRPr lang="ru-RU"/>
        </a:p>
      </dgm:t>
    </dgm:pt>
    <dgm:pt modelId="{23078AAC-7D3E-4744-917C-AF5757F387C8}" type="pres">
      <dgm:prSet presAssocID="{F8C4A1DB-6FD9-49B4-BF9A-B7461BFEB42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EA89BF-DEA2-452F-95D2-932C48B080E7}" type="pres">
      <dgm:prSet presAssocID="{F8C4A1DB-6FD9-49B4-BF9A-B7461BFEB42A}" presName="radial" presStyleCnt="0">
        <dgm:presLayoutVars>
          <dgm:animLvl val="ctr"/>
        </dgm:presLayoutVars>
      </dgm:prSet>
      <dgm:spPr/>
    </dgm:pt>
    <dgm:pt modelId="{A2561AF7-6A3E-4362-BF16-3CEB9F2E4FAC}" type="pres">
      <dgm:prSet presAssocID="{DC66D5F4-E9E6-4B07-B8A0-B8395F4C1074}" presName="centerShape" presStyleLbl="vennNode1" presStyleIdx="0" presStyleCnt="4"/>
      <dgm:spPr/>
      <dgm:t>
        <a:bodyPr/>
        <a:lstStyle/>
        <a:p>
          <a:endParaRPr lang="ru-RU"/>
        </a:p>
      </dgm:t>
    </dgm:pt>
    <dgm:pt modelId="{FA45F460-F72B-49B5-8D79-81DBAC0FB80D}" type="pres">
      <dgm:prSet presAssocID="{A45D7B65-E759-4D01-9C77-6EF1B441C179}" presName="node" presStyleLbl="vennNode1" presStyleIdx="1" presStyleCnt="4" custScaleX="174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3C80A4-D031-4A07-9392-B3E7F419AFFA}" type="pres">
      <dgm:prSet presAssocID="{41F9FDF9-4DBA-4178-97FC-26DACFFE785C}" presName="node" presStyleLbl="vennNode1" presStyleIdx="2" presStyleCnt="4" custScaleX="174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6FECA2-B7E7-4AFA-A628-6123D3473043}" type="pres">
      <dgm:prSet presAssocID="{E4A38895-1FF1-4F8A-B81B-69AE3A041399}" presName="node" presStyleLbl="vennNode1" presStyleIdx="3" presStyleCnt="4" custScaleX="174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A79E0D-E4A2-4174-A2B1-A50A1398EBBA}" srcId="{DC66D5F4-E9E6-4B07-B8A0-B8395F4C1074}" destId="{A45D7B65-E759-4D01-9C77-6EF1B441C179}" srcOrd="0" destOrd="0" parTransId="{9D49AFE3-AB9D-4194-94ED-FC020F5E1405}" sibTransId="{9274BD4C-BAAD-4BE0-A346-8A95FD5A6610}"/>
    <dgm:cxn modelId="{6D99700D-8979-42A3-AAD1-49FEAE49D22A}" srcId="{F8C4A1DB-6FD9-49B4-BF9A-B7461BFEB42A}" destId="{DC66D5F4-E9E6-4B07-B8A0-B8395F4C1074}" srcOrd="0" destOrd="0" parTransId="{2FF997FE-7671-4D11-A80E-1282F2B5B9A2}" sibTransId="{03B98117-7087-40D1-B4A8-2C11DBDACFAD}"/>
    <dgm:cxn modelId="{0AFB0658-9D5C-4228-9674-9B3C80C5C2EF}" type="presOf" srcId="{E4A38895-1FF1-4F8A-B81B-69AE3A041399}" destId="{C76FECA2-B7E7-4AFA-A628-6123D3473043}" srcOrd="0" destOrd="0" presId="urn:microsoft.com/office/officeart/2005/8/layout/radial3"/>
    <dgm:cxn modelId="{F4896715-0762-48E2-8E54-28FCC9FA2C8E}" type="presOf" srcId="{DC66D5F4-E9E6-4B07-B8A0-B8395F4C1074}" destId="{A2561AF7-6A3E-4362-BF16-3CEB9F2E4FAC}" srcOrd="0" destOrd="0" presId="urn:microsoft.com/office/officeart/2005/8/layout/radial3"/>
    <dgm:cxn modelId="{CA3A0A8C-8EC1-46B6-920B-375DFCDF2C39}" srcId="{DC66D5F4-E9E6-4B07-B8A0-B8395F4C1074}" destId="{E4A38895-1FF1-4F8A-B81B-69AE3A041399}" srcOrd="2" destOrd="0" parTransId="{4D3839EF-0649-42BA-8347-4A3E20F06A64}" sibTransId="{DAE7AF4D-5320-4C3D-82A1-051CA230A124}"/>
    <dgm:cxn modelId="{2AA66AA6-5A15-4879-B1A7-ED35507BEBF3}" srcId="{DC66D5F4-E9E6-4B07-B8A0-B8395F4C1074}" destId="{41F9FDF9-4DBA-4178-97FC-26DACFFE785C}" srcOrd="1" destOrd="0" parTransId="{9CF8ECF9-9155-4469-BAFA-23FB9D188C32}" sibTransId="{B017BA78-B273-46EC-B19F-AD4F05E44659}"/>
    <dgm:cxn modelId="{B020F17C-C145-4363-ACE6-4D312FD656AF}" type="presOf" srcId="{41F9FDF9-4DBA-4178-97FC-26DACFFE785C}" destId="{5A3C80A4-D031-4A07-9392-B3E7F419AFFA}" srcOrd="0" destOrd="0" presId="urn:microsoft.com/office/officeart/2005/8/layout/radial3"/>
    <dgm:cxn modelId="{8BC97348-F370-402C-A42E-F222CC0BEEA6}" type="presOf" srcId="{A45D7B65-E759-4D01-9C77-6EF1B441C179}" destId="{FA45F460-F72B-49B5-8D79-81DBAC0FB80D}" srcOrd="0" destOrd="0" presId="urn:microsoft.com/office/officeart/2005/8/layout/radial3"/>
    <dgm:cxn modelId="{D0DAAD27-BFFB-4D3D-A0AA-DF1204D7118E}" type="presOf" srcId="{F8C4A1DB-6FD9-49B4-BF9A-B7461BFEB42A}" destId="{23078AAC-7D3E-4744-917C-AF5757F387C8}" srcOrd="0" destOrd="0" presId="urn:microsoft.com/office/officeart/2005/8/layout/radial3"/>
    <dgm:cxn modelId="{50BDD656-AC3B-43FC-84C9-9E995D05FB6E}" type="presParOf" srcId="{23078AAC-7D3E-4744-917C-AF5757F387C8}" destId="{A4EA89BF-DEA2-452F-95D2-932C48B080E7}" srcOrd="0" destOrd="0" presId="urn:microsoft.com/office/officeart/2005/8/layout/radial3"/>
    <dgm:cxn modelId="{D41D40EB-D890-424C-A86B-95B7EC388FD5}" type="presParOf" srcId="{A4EA89BF-DEA2-452F-95D2-932C48B080E7}" destId="{A2561AF7-6A3E-4362-BF16-3CEB9F2E4FAC}" srcOrd="0" destOrd="0" presId="urn:microsoft.com/office/officeart/2005/8/layout/radial3"/>
    <dgm:cxn modelId="{930882C0-8055-4588-B577-B1F94ED6EFF6}" type="presParOf" srcId="{A4EA89BF-DEA2-452F-95D2-932C48B080E7}" destId="{FA45F460-F72B-49B5-8D79-81DBAC0FB80D}" srcOrd="1" destOrd="0" presId="urn:microsoft.com/office/officeart/2005/8/layout/radial3"/>
    <dgm:cxn modelId="{56D0EE19-B179-4524-AF67-F7D2BBAE2025}" type="presParOf" srcId="{A4EA89BF-DEA2-452F-95D2-932C48B080E7}" destId="{5A3C80A4-D031-4A07-9392-B3E7F419AFFA}" srcOrd="2" destOrd="0" presId="urn:microsoft.com/office/officeart/2005/8/layout/radial3"/>
    <dgm:cxn modelId="{815D9B08-83A9-45AB-A982-F738E73495F5}" type="presParOf" srcId="{A4EA89BF-DEA2-452F-95D2-932C48B080E7}" destId="{C76FECA2-B7E7-4AFA-A628-6123D3473043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CC59E44-C10A-41C5-933D-A2357D16F778}" type="doc">
      <dgm:prSet loTypeId="urn:microsoft.com/office/officeart/2005/8/layout/vList6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64EEC73-2531-498F-A4E6-B0E2610DFD09}">
      <dgm:prSet phldrT="[Текст]"/>
      <dgm:spPr/>
      <dgm:t>
        <a:bodyPr/>
        <a:lstStyle/>
        <a:p>
          <a:r>
            <a:rPr lang="ru-RU" dirty="0"/>
            <a:t>Человек в экономических отношениях</a:t>
          </a:r>
        </a:p>
      </dgm:t>
    </dgm:pt>
    <dgm:pt modelId="{BBEB55D2-0CB5-43D7-A750-4A4F8A7B34FF}" type="parTrans" cxnId="{3EA71BB2-1102-47F3-B9E7-F42358E5EDD8}">
      <dgm:prSet/>
      <dgm:spPr/>
      <dgm:t>
        <a:bodyPr/>
        <a:lstStyle/>
        <a:p>
          <a:endParaRPr lang="ru-RU"/>
        </a:p>
      </dgm:t>
    </dgm:pt>
    <dgm:pt modelId="{E8B6F319-7A42-4C3B-A802-7C1043A2819E}" type="sibTrans" cxnId="{3EA71BB2-1102-47F3-B9E7-F42358E5EDD8}">
      <dgm:prSet/>
      <dgm:spPr/>
      <dgm:t>
        <a:bodyPr/>
        <a:lstStyle/>
        <a:p>
          <a:endParaRPr lang="ru-RU"/>
        </a:p>
      </dgm:t>
    </dgm:pt>
    <dgm:pt modelId="{1F69E8E0-E37B-4C9D-9409-EF91E1FA35D0}">
      <dgm:prSet phldrT="[Текст]"/>
      <dgm:spPr/>
      <dgm:t>
        <a:bodyPr/>
        <a:lstStyle/>
        <a:p>
          <a:r>
            <a:rPr lang="ru-RU" dirty="0"/>
            <a:t>Общие вопросы экономики</a:t>
          </a:r>
        </a:p>
      </dgm:t>
    </dgm:pt>
    <dgm:pt modelId="{144970D3-C750-4CC8-935E-9D83EDC1FC22}" type="parTrans" cxnId="{16F3CF00-D435-488B-AA86-60FFFC54FC87}">
      <dgm:prSet/>
      <dgm:spPr/>
      <dgm:t>
        <a:bodyPr/>
        <a:lstStyle/>
        <a:p>
          <a:endParaRPr lang="ru-RU"/>
        </a:p>
      </dgm:t>
    </dgm:pt>
    <dgm:pt modelId="{1D4F3095-8ED1-411A-8055-03DA2DD771CC}" type="sibTrans" cxnId="{16F3CF00-D435-488B-AA86-60FFFC54FC87}">
      <dgm:prSet/>
      <dgm:spPr/>
      <dgm:t>
        <a:bodyPr/>
        <a:lstStyle/>
        <a:p>
          <a:endParaRPr lang="ru-RU"/>
        </a:p>
      </dgm:t>
    </dgm:pt>
    <dgm:pt modelId="{76590303-50D5-4827-B9D2-D199F156BEB1}">
      <dgm:prSet phldrT="[Текст]"/>
      <dgm:spPr/>
      <dgm:t>
        <a:bodyPr/>
        <a:lstStyle/>
        <a:p>
          <a:r>
            <a:rPr lang="ru-RU" dirty="0"/>
            <a:t>Финансовая грамотность</a:t>
          </a:r>
        </a:p>
      </dgm:t>
    </dgm:pt>
    <dgm:pt modelId="{A84B1460-2897-4075-886A-61402A4C7418}" type="parTrans" cxnId="{79F4FC77-0CFF-449B-B9DB-4C2005A47449}">
      <dgm:prSet/>
      <dgm:spPr/>
      <dgm:t>
        <a:bodyPr/>
        <a:lstStyle/>
        <a:p>
          <a:endParaRPr lang="ru-RU"/>
        </a:p>
      </dgm:t>
    </dgm:pt>
    <dgm:pt modelId="{1C801CA6-642A-4A03-BC75-A3E2B940F991}" type="sibTrans" cxnId="{79F4FC77-0CFF-449B-B9DB-4C2005A47449}">
      <dgm:prSet/>
      <dgm:spPr/>
      <dgm:t>
        <a:bodyPr/>
        <a:lstStyle/>
        <a:p>
          <a:endParaRPr lang="ru-RU"/>
        </a:p>
      </dgm:t>
    </dgm:pt>
    <dgm:pt modelId="{59874BDB-3CE8-4C3F-885A-0F6951966DE4}">
      <dgm:prSet phldrT="[Текст]"/>
      <dgm:spPr/>
      <dgm:t>
        <a:bodyPr/>
        <a:lstStyle/>
        <a:p>
          <a:r>
            <a:rPr lang="ru-RU" dirty="0"/>
            <a:t>Человек в мире культуры</a:t>
          </a:r>
        </a:p>
      </dgm:t>
    </dgm:pt>
    <dgm:pt modelId="{FE9A3205-FE9F-49EE-AA03-7D2A85C6B708}" type="parTrans" cxnId="{C221483F-A405-4208-BC7B-3DADBC198524}">
      <dgm:prSet/>
      <dgm:spPr/>
      <dgm:t>
        <a:bodyPr/>
        <a:lstStyle/>
        <a:p>
          <a:endParaRPr lang="ru-RU"/>
        </a:p>
      </dgm:t>
    </dgm:pt>
    <dgm:pt modelId="{1267D499-DBA5-4970-8789-C7ADF374EFAB}" type="sibTrans" cxnId="{C221483F-A405-4208-BC7B-3DADBC198524}">
      <dgm:prSet/>
      <dgm:spPr/>
      <dgm:t>
        <a:bodyPr/>
        <a:lstStyle/>
        <a:p>
          <a:endParaRPr lang="ru-RU"/>
        </a:p>
      </dgm:t>
    </dgm:pt>
    <dgm:pt modelId="{95969501-B45C-4BD4-B3FA-75659D54049C}">
      <dgm:prSet phldrT="[Текст]"/>
      <dgm:spPr/>
      <dgm:t>
        <a:bodyPr/>
        <a:lstStyle/>
        <a:p>
          <a:r>
            <a:rPr lang="ru-RU" dirty="0"/>
            <a:t>Сферы (области) духовной культуры</a:t>
          </a:r>
        </a:p>
      </dgm:t>
    </dgm:pt>
    <dgm:pt modelId="{36EDD55F-12BC-48B1-97AA-A961411C6696}" type="parTrans" cxnId="{26DEA682-D9FA-4228-B7B6-30F31E891E94}">
      <dgm:prSet/>
      <dgm:spPr/>
      <dgm:t>
        <a:bodyPr/>
        <a:lstStyle/>
        <a:p>
          <a:endParaRPr lang="ru-RU"/>
        </a:p>
      </dgm:t>
    </dgm:pt>
    <dgm:pt modelId="{89CBEBB0-8F77-41DD-990E-68D21982B232}" type="sibTrans" cxnId="{26DEA682-D9FA-4228-B7B6-30F31E891E94}">
      <dgm:prSet/>
      <dgm:spPr/>
      <dgm:t>
        <a:bodyPr/>
        <a:lstStyle/>
        <a:p>
          <a:endParaRPr lang="ru-RU"/>
        </a:p>
      </dgm:t>
    </dgm:pt>
    <dgm:pt modelId="{10E59FDE-A86C-4D2F-91D3-174F9A839970}" type="pres">
      <dgm:prSet presAssocID="{4CC59E44-C10A-41C5-933D-A2357D16F77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5AEF8A0-4055-4E6E-AF58-3B2999A75325}" type="pres">
      <dgm:prSet presAssocID="{964EEC73-2531-498F-A4E6-B0E2610DFD09}" presName="linNode" presStyleCnt="0"/>
      <dgm:spPr/>
    </dgm:pt>
    <dgm:pt modelId="{477C762D-BE1B-42D7-BA14-34E453995406}" type="pres">
      <dgm:prSet presAssocID="{964EEC73-2531-498F-A4E6-B0E2610DFD0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D4A4D9-235B-49E0-AC4E-256D36DCEE29}" type="pres">
      <dgm:prSet presAssocID="{964EEC73-2531-498F-A4E6-B0E2610DFD0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9CF6BA-88DF-412B-9169-106BAE02982F}" type="pres">
      <dgm:prSet presAssocID="{E8B6F319-7A42-4C3B-A802-7C1043A2819E}" presName="spacing" presStyleCnt="0"/>
      <dgm:spPr/>
    </dgm:pt>
    <dgm:pt modelId="{02A7F764-3E96-446D-AB31-28B5FEA4B7AD}" type="pres">
      <dgm:prSet presAssocID="{59874BDB-3CE8-4C3F-885A-0F6951966DE4}" presName="linNode" presStyleCnt="0"/>
      <dgm:spPr/>
    </dgm:pt>
    <dgm:pt modelId="{B4BC67D6-1BB8-4D83-B25D-1DED5A32F61E}" type="pres">
      <dgm:prSet presAssocID="{59874BDB-3CE8-4C3F-885A-0F6951966DE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8E3155-B99A-41CD-9535-97738F411684}" type="pres">
      <dgm:prSet presAssocID="{59874BDB-3CE8-4C3F-885A-0F6951966DE4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21483F-A405-4208-BC7B-3DADBC198524}" srcId="{4CC59E44-C10A-41C5-933D-A2357D16F778}" destId="{59874BDB-3CE8-4C3F-885A-0F6951966DE4}" srcOrd="1" destOrd="0" parTransId="{FE9A3205-FE9F-49EE-AA03-7D2A85C6B708}" sibTransId="{1267D499-DBA5-4970-8789-C7ADF374EFAB}"/>
    <dgm:cxn modelId="{BDF48392-99FD-4BAC-BB44-E8EC1718A4F2}" type="presOf" srcId="{1F69E8E0-E37B-4C9D-9409-EF91E1FA35D0}" destId="{22D4A4D9-235B-49E0-AC4E-256D36DCEE29}" srcOrd="0" destOrd="0" presId="urn:microsoft.com/office/officeart/2005/8/layout/vList6"/>
    <dgm:cxn modelId="{99E987CC-04D8-4D3B-8C28-DD976F955752}" type="presOf" srcId="{964EEC73-2531-498F-A4E6-B0E2610DFD09}" destId="{477C762D-BE1B-42D7-BA14-34E453995406}" srcOrd="0" destOrd="0" presId="urn:microsoft.com/office/officeart/2005/8/layout/vList6"/>
    <dgm:cxn modelId="{3EA71BB2-1102-47F3-B9E7-F42358E5EDD8}" srcId="{4CC59E44-C10A-41C5-933D-A2357D16F778}" destId="{964EEC73-2531-498F-A4E6-B0E2610DFD09}" srcOrd="0" destOrd="0" parTransId="{BBEB55D2-0CB5-43D7-A750-4A4F8A7B34FF}" sibTransId="{E8B6F319-7A42-4C3B-A802-7C1043A2819E}"/>
    <dgm:cxn modelId="{83E877BA-268F-43D2-9EA8-6139D149C880}" type="presOf" srcId="{4CC59E44-C10A-41C5-933D-A2357D16F778}" destId="{10E59FDE-A86C-4D2F-91D3-174F9A839970}" srcOrd="0" destOrd="0" presId="urn:microsoft.com/office/officeart/2005/8/layout/vList6"/>
    <dgm:cxn modelId="{3CF1EED0-EC2D-4FB2-90F9-30317E57A8D3}" type="presOf" srcId="{76590303-50D5-4827-B9D2-D199F156BEB1}" destId="{22D4A4D9-235B-49E0-AC4E-256D36DCEE29}" srcOrd="0" destOrd="1" presId="urn:microsoft.com/office/officeart/2005/8/layout/vList6"/>
    <dgm:cxn modelId="{21DD4E2D-8D79-42B4-9CB2-865C84EB698C}" type="presOf" srcId="{95969501-B45C-4BD4-B3FA-75659D54049C}" destId="{638E3155-B99A-41CD-9535-97738F411684}" srcOrd="0" destOrd="0" presId="urn:microsoft.com/office/officeart/2005/8/layout/vList6"/>
    <dgm:cxn modelId="{79F4FC77-0CFF-449B-B9DB-4C2005A47449}" srcId="{964EEC73-2531-498F-A4E6-B0E2610DFD09}" destId="{76590303-50D5-4827-B9D2-D199F156BEB1}" srcOrd="1" destOrd="0" parTransId="{A84B1460-2897-4075-886A-61402A4C7418}" sibTransId="{1C801CA6-642A-4A03-BC75-A3E2B940F991}"/>
    <dgm:cxn modelId="{26DEA682-D9FA-4228-B7B6-30F31E891E94}" srcId="{59874BDB-3CE8-4C3F-885A-0F6951966DE4}" destId="{95969501-B45C-4BD4-B3FA-75659D54049C}" srcOrd="0" destOrd="0" parTransId="{36EDD55F-12BC-48B1-97AA-A961411C6696}" sibTransId="{89CBEBB0-8F77-41DD-990E-68D21982B232}"/>
    <dgm:cxn modelId="{0154E3E5-6A80-4288-9804-BFD741E0417E}" type="presOf" srcId="{59874BDB-3CE8-4C3F-885A-0F6951966DE4}" destId="{B4BC67D6-1BB8-4D83-B25D-1DED5A32F61E}" srcOrd="0" destOrd="0" presId="urn:microsoft.com/office/officeart/2005/8/layout/vList6"/>
    <dgm:cxn modelId="{16F3CF00-D435-488B-AA86-60FFFC54FC87}" srcId="{964EEC73-2531-498F-A4E6-B0E2610DFD09}" destId="{1F69E8E0-E37B-4C9D-9409-EF91E1FA35D0}" srcOrd="0" destOrd="0" parTransId="{144970D3-C750-4CC8-935E-9D83EDC1FC22}" sibTransId="{1D4F3095-8ED1-411A-8055-03DA2DD771CC}"/>
    <dgm:cxn modelId="{5B83D028-4D8F-4ADA-B3F6-08BC4D3160F0}" type="presParOf" srcId="{10E59FDE-A86C-4D2F-91D3-174F9A839970}" destId="{25AEF8A0-4055-4E6E-AF58-3B2999A75325}" srcOrd="0" destOrd="0" presId="urn:microsoft.com/office/officeart/2005/8/layout/vList6"/>
    <dgm:cxn modelId="{DA652599-30E4-47FF-A7A2-5EB473C43D21}" type="presParOf" srcId="{25AEF8A0-4055-4E6E-AF58-3B2999A75325}" destId="{477C762D-BE1B-42D7-BA14-34E453995406}" srcOrd="0" destOrd="0" presId="urn:microsoft.com/office/officeart/2005/8/layout/vList6"/>
    <dgm:cxn modelId="{162B55B8-EAF5-4517-8C5D-0837117D43BB}" type="presParOf" srcId="{25AEF8A0-4055-4E6E-AF58-3B2999A75325}" destId="{22D4A4D9-235B-49E0-AC4E-256D36DCEE29}" srcOrd="1" destOrd="0" presId="urn:microsoft.com/office/officeart/2005/8/layout/vList6"/>
    <dgm:cxn modelId="{67DA07D2-8D0B-4BDF-BA73-8138C235C51E}" type="presParOf" srcId="{10E59FDE-A86C-4D2F-91D3-174F9A839970}" destId="{109CF6BA-88DF-412B-9169-106BAE02982F}" srcOrd="1" destOrd="0" presId="urn:microsoft.com/office/officeart/2005/8/layout/vList6"/>
    <dgm:cxn modelId="{E070352D-4CAE-42B2-A1FE-3849419A1D07}" type="presParOf" srcId="{10E59FDE-A86C-4D2F-91D3-174F9A839970}" destId="{02A7F764-3E96-446D-AB31-28B5FEA4B7AD}" srcOrd="2" destOrd="0" presId="urn:microsoft.com/office/officeart/2005/8/layout/vList6"/>
    <dgm:cxn modelId="{2179ED95-B631-45AC-8050-8A71F1855E6A}" type="presParOf" srcId="{02A7F764-3E96-446D-AB31-28B5FEA4B7AD}" destId="{B4BC67D6-1BB8-4D83-B25D-1DED5A32F61E}" srcOrd="0" destOrd="0" presId="urn:microsoft.com/office/officeart/2005/8/layout/vList6"/>
    <dgm:cxn modelId="{47A0D5DB-114F-4A43-B1E0-3C94D6D28F48}" type="presParOf" srcId="{02A7F764-3E96-446D-AB31-28B5FEA4B7AD}" destId="{638E3155-B99A-41CD-9535-97738F41168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C8E3ED-56C9-4E0A-8ED5-71032D305D5B}">
      <dsp:nvSpPr>
        <dsp:cNvPr id="0" name=""/>
        <dsp:cNvSpPr/>
      </dsp:nvSpPr>
      <dsp:spPr>
        <a:xfrm rot="5400000">
          <a:off x="1661849" y="1269703"/>
          <a:ext cx="1122943" cy="127843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B0021D-5FB5-465B-B42A-0C4F787ECDF0}">
      <dsp:nvSpPr>
        <dsp:cNvPr id="0" name=""/>
        <dsp:cNvSpPr/>
      </dsp:nvSpPr>
      <dsp:spPr>
        <a:xfrm>
          <a:off x="1589197" y="0"/>
          <a:ext cx="1890375" cy="1323201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>
              <a:solidFill>
                <a:schemeClr val="tx1"/>
              </a:solidFill>
            </a:rPr>
            <a:t>ФГОС</a:t>
          </a:r>
        </a:p>
      </dsp:txBody>
      <dsp:txXfrm>
        <a:off x="1653802" y="64605"/>
        <a:ext cx="1761165" cy="1193991"/>
      </dsp:txXfrm>
    </dsp:sp>
    <dsp:sp modelId="{28142ED9-9694-4803-8232-047D84BF1212}">
      <dsp:nvSpPr>
        <dsp:cNvPr id="0" name=""/>
        <dsp:cNvSpPr/>
      </dsp:nvSpPr>
      <dsp:spPr>
        <a:xfrm>
          <a:off x="3391637" y="150892"/>
          <a:ext cx="2853396" cy="10694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/>
            <a:t>требования к образовательным результатам</a:t>
          </a:r>
        </a:p>
      </dsp:txBody>
      <dsp:txXfrm>
        <a:off x="3391637" y="150892"/>
        <a:ext cx="2853396" cy="1069470"/>
      </dsp:txXfrm>
    </dsp:sp>
    <dsp:sp modelId="{D5BE2335-2A0C-490F-978F-8751AD24DF8B}">
      <dsp:nvSpPr>
        <dsp:cNvPr id="0" name=""/>
        <dsp:cNvSpPr/>
      </dsp:nvSpPr>
      <dsp:spPr>
        <a:xfrm rot="5400000">
          <a:off x="3584016" y="2756096"/>
          <a:ext cx="1122943" cy="127843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12059734"/>
            <a:satOff val="24125"/>
            <a:lumOff val="102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5507EB-D7C5-49BF-AD87-6D5667E7C949}">
      <dsp:nvSpPr>
        <dsp:cNvPr id="0" name=""/>
        <dsp:cNvSpPr/>
      </dsp:nvSpPr>
      <dsp:spPr>
        <a:xfrm>
          <a:off x="3286504" y="1511290"/>
          <a:ext cx="1890375" cy="1323201"/>
        </a:xfrm>
        <a:prstGeom prst="roundRect">
          <a:avLst>
            <a:gd name="adj" fmla="val 166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>
              <a:solidFill>
                <a:schemeClr val="tx1"/>
              </a:solidFill>
            </a:rPr>
            <a:t>ФОП</a:t>
          </a:r>
        </a:p>
      </dsp:txBody>
      <dsp:txXfrm>
        <a:off x="3351109" y="1575895"/>
        <a:ext cx="1761165" cy="1193991"/>
      </dsp:txXfrm>
    </dsp:sp>
    <dsp:sp modelId="{484DBE4E-7530-4EFE-A381-7DB12F5E85E0}">
      <dsp:nvSpPr>
        <dsp:cNvPr id="0" name=""/>
        <dsp:cNvSpPr/>
      </dsp:nvSpPr>
      <dsp:spPr>
        <a:xfrm>
          <a:off x="5257798" y="1512349"/>
          <a:ext cx="3685350" cy="10694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/>
            <a:t>определение содержания, регламентация образовательной деятельности</a:t>
          </a:r>
        </a:p>
      </dsp:txBody>
      <dsp:txXfrm>
        <a:off x="5257798" y="1512349"/>
        <a:ext cx="3685350" cy="1069470"/>
      </dsp:txXfrm>
    </dsp:sp>
    <dsp:sp modelId="{238AF4D9-E503-4534-95D1-00457DE6EE73}">
      <dsp:nvSpPr>
        <dsp:cNvPr id="0" name=""/>
        <dsp:cNvSpPr/>
      </dsp:nvSpPr>
      <dsp:spPr>
        <a:xfrm>
          <a:off x="5208670" y="2997682"/>
          <a:ext cx="1890375" cy="1323201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>
              <a:solidFill>
                <a:schemeClr val="tx1"/>
              </a:solidFill>
            </a:rPr>
            <a:t>ФРП</a:t>
          </a:r>
        </a:p>
      </dsp:txBody>
      <dsp:txXfrm>
        <a:off x="5273275" y="3062287"/>
        <a:ext cx="1761165" cy="1193991"/>
      </dsp:txXfrm>
    </dsp:sp>
    <dsp:sp modelId="{59C295E7-3B41-4ADA-88FE-0BB20A4B143C}">
      <dsp:nvSpPr>
        <dsp:cNvPr id="0" name=""/>
        <dsp:cNvSpPr/>
      </dsp:nvSpPr>
      <dsp:spPr>
        <a:xfrm>
          <a:off x="7115861" y="3095346"/>
          <a:ext cx="3186750" cy="10694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/>
            <a:t>конкретизация результатов и содержания по годам/периодам обучения</a:t>
          </a:r>
        </a:p>
      </dsp:txBody>
      <dsp:txXfrm>
        <a:off x="7115861" y="3095346"/>
        <a:ext cx="3186750" cy="106947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D6B1D2-2FDC-4435-A7D2-1ED078AACAAF}">
      <dsp:nvSpPr>
        <dsp:cNvPr id="0" name=""/>
        <dsp:cNvSpPr/>
      </dsp:nvSpPr>
      <dsp:spPr>
        <a:xfrm>
          <a:off x="5366784" y="3676487"/>
          <a:ext cx="3341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67066" y="45720"/>
              </a:lnTo>
              <a:lnTo>
                <a:pt x="167066" y="106234"/>
              </a:lnTo>
              <a:lnTo>
                <a:pt x="334132" y="106234"/>
              </a:lnTo>
            </a:path>
          </a:pathLst>
        </a:custGeom>
        <a:noFill/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0">
          <a:schemeClr val="accent4"/>
        </a:fillRef>
        <a:effectRef idx="0">
          <a:schemeClr val="accent4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25362" y="3713718"/>
        <a:ext cx="16978" cy="16978"/>
      </dsp:txXfrm>
    </dsp:sp>
    <dsp:sp modelId="{E6615D14-A1AC-4EC9-8270-476919490924}">
      <dsp:nvSpPr>
        <dsp:cNvPr id="0" name=""/>
        <dsp:cNvSpPr/>
      </dsp:nvSpPr>
      <dsp:spPr>
        <a:xfrm>
          <a:off x="1528236" y="2545129"/>
          <a:ext cx="666299" cy="11770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3149" y="0"/>
              </a:lnTo>
              <a:lnTo>
                <a:pt x="333149" y="1177078"/>
              </a:lnTo>
              <a:lnTo>
                <a:pt x="666299" y="117707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27572" y="3099853"/>
        <a:ext cx="67628" cy="67628"/>
      </dsp:txXfrm>
    </dsp:sp>
    <dsp:sp modelId="{CC6B7806-2171-4BB1-A57F-C8B9217EC50D}">
      <dsp:nvSpPr>
        <dsp:cNvPr id="0" name=""/>
        <dsp:cNvSpPr/>
      </dsp:nvSpPr>
      <dsp:spPr>
        <a:xfrm>
          <a:off x="1528236" y="2499409"/>
          <a:ext cx="62439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2196" y="45720"/>
              </a:lnTo>
              <a:lnTo>
                <a:pt x="312196" y="75866"/>
              </a:lnTo>
              <a:lnTo>
                <a:pt x="624393" y="75866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24805" y="2529500"/>
        <a:ext cx="31256" cy="31256"/>
      </dsp:txXfrm>
    </dsp:sp>
    <dsp:sp modelId="{C5C646CA-09C8-40B1-8F96-A3DC3BA9AC49}">
      <dsp:nvSpPr>
        <dsp:cNvPr id="0" name=""/>
        <dsp:cNvSpPr/>
      </dsp:nvSpPr>
      <dsp:spPr>
        <a:xfrm>
          <a:off x="1528236" y="1366338"/>
          <a:ext cx="624393" cy="1178790"/>
        </a:xfrm>
        <a:custGeom>
          <a:avLst/>
          <a:gdLst/>
          <a:ahLst/>
          <a:cxnLst/>
          <a:rect l="0" t="0" r="0" b="0"/>
          <a:pathLst>
            <a:path>
              <a:moveTo>
                <a:pt x="0" y="1178790"/>
              </a:moveTo>
              <a:lnTo>
                <a:pt x="312196" y="1178790"/>
              </a:lnTo>
              <a:lnTo>
                <a:pt x="312196" y="0"/>
              </a:lnTo>
              <a:lnTo>
                <a:pt x="624393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07085" y="1922385"/>
        <a:ext cx="66697" cy="66697"/>
      </dsp:txXfrm>
    </dsp:sp>
    <dsp:sp modelId="{FF7FE9B5-4885-4BC8-AB5D-F8032A231149}">
      <dsp:nvSpPr>
        <dsp:cNvPr id="0" name=""/>
        <dsp:cNvSpPr/>
      </dsp:nvSpPr>
      <dsp:spPr>
        <a:xfrm rot="16200000">
          <a:off x="-1500466" y="2061554"/>
          <a:ext cx="5090258" cy="96714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300" kern="1200" dirty="0"/>
            <a:t>9 </a:t>
          </a:r>
        </a:p>
      </dsp:txBody>
      <dsp:txXfrm>
        <a:off x="-1500466" y="2061554"/>
        <a:ext cx="5090258" cy="967149"/>
      </dsp:txXfrm>
    </dsp:sp>
    <dsp:sp modelId="{C385A18E-8952-4A7D-82BC-3DE2B6BCAC87}">
      <dsp:nvSpPr>
        <dsp:cNvPr id="0" name=""/>
        <dsp:cNvSpPr/>
      </dsp:nvSpPr>
      <dsp:spPr>
        <a:xfrm>
          <a:off x="2152630" y="882764"/>
          <a:ext cx="3172248" cy="9671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>
              <a:solidFill>
                <a:schemeClr val="tx1"/>
              </a:solidFill>
            </a:rPr>
            <a:t>Человек в политическом измерении </a:t>
          </a:r>
        </a:p>
      </dsp:txBody>
      <dsp:txXfrm>
        <a:off x="2152630" y="882764"/>
        <a:ext cx="3172248" cy="967149"/>
      </dsp:txXfrm>
    </dsp:sp>
    <dsp:sp modelId="{80D7E040-CCE6-4E56-B4CB-D9185F4C6696}">
      <dsp:nvSpPr>
        <dsp:cNvPr id="0" name=""/>
        <dsp:cNvSpPr/>
      </dsp:nvSpPr>
      <dsp:spPr>
        <a:xfrm>
          <a:off x="2152630" y="2091700"/>
          <a:ext cx="3172248" cy="9671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>
              <a:solidFill>
                <a:schemeClr val="tx1"/>
              </a:solidFill>
            </a:rPr>
            <a:t>Гражданин и государство</a:t>
          </a:r>
        </a:p>
      </dsp:txBody>
      <dsp:txXfrm>
        <a:off x="2152630" y="2091700"/>
        <a:ext cx="3172248" cy="967149"/>
      </dsp:txXfrm>
    </dsp:sp>
    <dsp:sp modelId="{474F64E1-452E-4222-93EC-C65F9D11FB66}">
      <dsp:nvSpPr>
        <dsp:cNvPr id="0" name=""/>
        <dsp:cNvSpPr/>
      </dsp:nvSpPr>
      <dsp:spPr>
        <a:xfrm>
          <a:off x="2194536" y="3238632"/>
          <a:ext cx="3172248" cy="9671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>
              <a:solidFill>
                <a:schemeClr val="tx1"/>
              </a:solidFill>
            </a:rPr>
            <a:t>Человек в системе социальных отношений</a:t>
          </a:r>
        </a:p>
      </dsp:txBody>
      <dsp:txXfrm>
        <a:off x="2194536" y="3238632"/>
        <a:ext cx="3172248" cy="967149"/>
      </dsp:txXfrm>
    </dsp:sp>
    <dsp:sp modelId="{65D38223-2F23-460F-80FA-5C6044F068E1}">
      <dsp:nvSpPr>
        <dsp:cNvPr id="0" name=""/>
        <dsp:cNvSpPr/>
      </dsp:nvSpPr>
      <dsp:spPr>
        <a:xfrm>
          <a:off x="5700917" y="3299147"/>
          <a:ext cx="3172248" cy="967149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/>
            <a:t>Человек в современном изменяющемся мире</a:t>
          </a:r>
        </a:p>
      </dsp:txBody>
      <dsp:txXfrm>
        <a:off x="5700917" y="3299147"/>
        <a:ext cx="3172248" cy="96714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9D58F8-2554-4F1B-8871-FDDCBD4BEB07}">
      <dsp:nvSpPr>
        <dsp:cNvPr id="0" name=""/>
        <dsp:cNvSpPr/>
      </dsp:nvSpPr>
      <dsp:spPr>
        <a:xfrm>
          <a:off x="3322751" y="2744275"/>
          <a:ext cx="157248" cy="15724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C57104-EDAB-4FD6-9877-7885A6EC12A1}">
      <dsp:nvSpPr>
        <dsp:cNvPr id="0" name=""/>
        <dsp:cNvSpPr/>
      </dsp:nvSpPr>
      <dsp:spPr>
        <a:xfrm>
          <a:off x="3185002" y="2965025"/>
          <a:ext cx="157248" cy="15724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1FC12F-8087-46EB-8E12-2C3817330ED1}">
      <dsp:nvSpPr>
        <dsp:cNvPr id="0" name=""/>
        <dsp:cNvSpPr/>
      </dsp:nvSpPr>
      <dsp:spPr>
        <a:xfrm>
          <a:off x="3020835" y="3156148"/>
          <a:ext cx="157248" cy="15724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CDD2FC-9A2E-4000-9A9B-720C37E299F8}">
      <dsp:nvSpPr>
        <dsp:cNvPr id="0" name=""/>
        <dsp:cNvSpPr/>
      </dsp:nvSpPr>
      <dsp:spPr>
        <a:xfrm>
          <a:off x="3217080" y="522581"/>
          <a:ext cx="157248" cy="15724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097AE1-E4D2-4F02-BFE9-74C3AA3BFA77}">
      <dsp:nvSpPr>
        <dsp:cNvPr id="0" name=""/>
        <dsp:cNvSpPr/>
      </dsp:nvSpPr>
      <dsp:spPr>
        <a:xfrm>
          <a:off x="3427164" y="397391"/>
          <a:ext cx="157248" cy="15724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2B6310-14E3-4B7F-A8F6-E886E6698A02}">
      <dsp:nvSpPr>
        <dsp:cNvPr id="0" name=""/>
        <dsp:cNvSpPr/>
      </dsp:nvSpPr>
      <dsp:spPr>
        <a:xfrm>
          <a:off x="3636619" y="272202"/>
          <a:ext cx="157248" cy="15724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794BC3-C903-419F-A3EA-B52DE43F1407}">
      <dsp:nvSpPr>
        <dsp:cNvPr id="0" name=""/>
        <dsp:cNvSpPr/>
      </dsp:nvSpPr>
      <dsp:spPr>
        <a:xfrm>
          <a:off x="3846073" y="397391"/>
          <a:ext cx="157248" cy="15724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1203A5-E681-44C7-BBE1-B3AFC6EF6126}">
      <dsp:nvSpPr>
        <dsp:cNvPr id="0" name=""/>
        <dsp:cNvSpPr/>
      </dsp:nvSpPr>
      <dsp:spPr>
        <a:xfrm>
          <a:off x="4056157" y="522581"/>
          <a:ext cx="157248" cy="15724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B4E484-9D0F-4AA4-BE4C-629E7CEFF13E}">
      <dsp:nvSpPr>
        <dsp:cNvPr id="0" name=""/>
        <dsp:cNvSpPr/>
      </dsp:nvSpPr>
      <dsp:spPr>
        <a:xfrm>
          <a:off x="3636619" y="536352"/>
          <a:ext cx="157248" cy="15724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FE617E-FC76-4493-AA74-5E81644BF4B2}">
      <dsp:nvSpPr>
        <dsp:cNvPr id="0" name=""/>
        <dsp:cNvSpPr/>
      </dsp:nvSpPr>
      <dsp:spPr>
        <a:xfrm>
          <a:off x="3636619" y="800501"/>
          <a:ext cx="157248" cy="15724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83F169-E79C-4CFB-BB1D-2980A61316FE}">
      <dsp:nvSpPr>
        <dsp:cNvPr id="0" name=""/>
        <dsp:cNvSpPr/>
      </dsp:nvSpPr>
      <dsp:spPr>
        <a:xfrm>
          <a:off x="2357247" y="3730522"/>
          <a:ext cx="3391530" cy="90970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7874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/>
            <a:t>Базовый уровень</a:t>
          </a:r>
        </a:p>
      </dsp:txBody>
      <dsp:txXfrm>
        <a:off x="2401655" y="3774930"/>
        <a:ext cx="3302714" cy="820893"/>
      </dsp:txXfrm>
    </dsp:sp>
    <dsp:sp modelId="{26AE9207-DD1E-420F-B92D-99D9659E0015}">
      <dsp:nvSpPr>
        <dsp:cNvPr id="0" name=""/>
        <dsp:cNvSpPr/>
      </dsp:nvSpPr>
      <dsp:spPr>
        <a:xfrm>
          <a:off x="1416902" y="2839173"/>
          <a:ext cx="1572482" cy="157237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485679-89B1-428B-9531-2B59F6C5C56F}">
      <dsp:nvSpPr>
        <dsp:cNvPr id="0" name=""/>
        <dsp:cNvSpPr/>
      </dsp:nvSpPr>
      <dsp:spPr>
        <a:xfrm>
          <a:off x="3790722" y="1951163"/>
          <a:ext cx="3391530" cy="90970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7874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/>
            <a:t>Углубленный уровень</a:t>
          </a:r>
        </a:p>
      </dsp:txBody>
      <dsp:txXfrm>
        <a:off x="3835130" y="1995571"/>
        <a:ext cx="3302714" cy="820893"/>
      </dsp:txXfrm>
    </dsp:sp>
    <dsp:sp modelId="{6E157299-BF0D-4B96-AA91-E49790D0D198}">
      <dsp:nvSpPr>
        <dsp:cNvPr id="0" name=""/>
        <dsp:cNvSpPr/>
      </dsp:nvSpPr>
      <dsp:spPr>
        <a:xfrm>
          <a:off x="2850377" y="1059815"/>
          <a:ext cx="1572482" cy="157237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52DC64-F1F4-468F-880B-C15FB0E2955A}">
      <dsp:nvSpPr>
        <dsp:cNvPr id="0" name=""/>
        <dsp:cNvSpPr/>
      </dsp:nvSpPr>
      <dsp:spPr>
        <a:xfrm>
          <a:off x="0" y="0"/>
          <a:ext cx="111252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00EB6E-8514-40E7-B78C-9DCAD058306A}">
      <dsp:nvSpPr>
        <dsp:cNvPr id="0" name=""/>
        <dsp:cNvSpPr/>
      </dsp:nvSpPr>
      <dsp:spPr>
        <a:xfrm>
          <a:off x="0" y="0"/>
          <a:ext cx="1336327" cy="54144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/>
            <a:t>Содержание </a:t>
          </a:r>
        </a:p>
      </dsp:txBody>
      <dsp:txXfrm>
        <a:off x="0" y="0"/>
        <a:ext cx="1336327" cy="5414433"/>
      </dsp:txXfrm>
    </dsp:sp>
    <dsp:sp modelId="{7C15EF6E-6FD2-4BA3-8803-E3F6989B59F4}">
      <dsp:nvSpPr>
        <dsp:cNvPr id="0" name=""/>
        <dsp:cNvSpPr/>
      </dsp:nvSpPr>
      <dsp:spPr>
        <a:xfrm>
          <a:off x="2510928" y="140541"/>
          <a:ext cx="7096359" cy="2516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t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/>
            <a:t>Особенности современного урока обществознания</a:t>
          </a:r>
        </a:p>
      </dsp:txBody>
      <dsp:txXfrm>
        <a:off x="2510928" y="140541"/>
        <a:ext cx="7096359" cy="2516865"/>
      </dsp:txXfrm>
    </dsp:sp>
    <dsp:sp modelId="{671089FC-F50D-408F-B955-13D275D837F5}">
      <dsp:nvSpPr>
        <dsp:cNvPr id="0" name=""/>
        <dsp:cNvSpPr/>
      </dsp:nvSpPr>
      <dsp:spPr>
        <a:xfrm>
          <a:off x="1336327" y="2642708"/>
          <a:ext cx="534531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CCF62C-6DA9-47CE-B9A2-173A2738A4B4}">
      <dsp:nvSpPr>
        <dsp:cNvPr id="0" name=""/>
        <dsp:cNvSpPr/>
      </dsp:nvSpPr>
      <dsp:spPr>
        <a:xfrm>
          <a:off x="3039717" y="2835223"/>
          <a:ext cx="7008639" cy="2516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t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/>
            <a:t>Методические маршруты по темам обществоведческого курса</a:t>
          </a:r>
        </a:p>
      </dsp:txBody>
      <dsp:txXfrm>
        <a:off x="3039717" y="2835223"/>
        <a:ext cx="7008639" cy="2516865"/>
      </dsp:txXfrm>
    </dsp:sp>
    <dsp:sp modelId="{E6877ABC-0719-4668-B12D-2A6B62F92FAF}">
      <dsp:nvSpPr>
        <dsp:cNvPr id="0" name=""/>
        <dsp:cNvSpPr/>
      </dsp:nvSpPr>
      <dsp:spPr>
        <a:xfrm>
          <a:off x="8545416" y="2768551"/>
          <a:ext cx="2572430" cy="2516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8545416" y="2768551"/>
        <a:ext cx="2572430" cy="2516865"/>
      </dsp:txXfrm>
    </dsp:sp>
    <dsp:sp modelId="{49075C73-F9C0-4026-B4F3-8DC2F353FC11}">
      <dsp:nvSpPr>
        <dsp:cNvPr id="0" name=""/>
        <dsp:cNvSpPr/>
      </dsp:nvSpPr>
      <dsp:spPr>
        <a:xfrm>
          <a:off x="1336327" y="5285417"/>
          <a:ext cx="534531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CAC6E5-3EEE-46DA-9847-7C98BD48D987}">
      <dsp:nvSpPr>
        <dsp:cNvPr id="0" name=""/>
        <dsp:cNvSpPr/>
      </dsp:nvSpPr>
      <dsp:spPr>
        <a:xfrm>
          <a:off x="0" y="2141"/>
          <a:ext cx="104041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258481-EADB-4C3F-87C7-0D211B284F93}">
      <dsp:nvSpPr>
        <dsp:cNvPr id="0" name=""/>
        <dsp:cNvSpPr/>
      </dsp:nvSpPr>
      <dsp:spPr>
        <a:xfrm>
          <a:off x="0" y="2141"/>
          <a:ext cx="10404182" cy="14604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just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Когнитивный компонент</a:t>
          </a:r>
          <a:r>
            <a:rPr lang="ru-RU" sz="3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: понятия, информация, анализ положений (основное содержание параграфа) </a:t>
          </a:r>
        </a:p>
      </dsp:txBody>
      <dsp:txXfrm>
        <a:off x="0" y="2141"/>
        <a:ext cx="10404182" cy="1460469"/>
      </dsp:txXfrm>
    </dsp:sp>
    <dsp:sp modelId="{E1EC8327-8893-48B4-8EBA-3D13D403A431}">
      <dsp:nvSpPr>
        <dsp:cNvPr id="0" name=""/>
        <dsp:cNvSpPr/>
      </dsp:nvSpPr>
      <dsp:spPr>
        <a:xfrm>
          <a:off x="0" y="1462610"/>
          <a:ext cx="10404182" cy="0"/>
        </a:xfrm>
        <a:prstGeom prst="line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A5160C-8956-4B30-B408-C0CEF2A745EC}">
      <dsp:nvSpPr>
        <dsp:cNvPr id="0" name=""/>
        <dsp:cNvSpPr/>
      </dsp:nvSpPr>
      <dsp:spPr>
        <a:xfrm>
          <a:off x="0" y="1462610"/>
          <a:ext cx="10404182" cy="14604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just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Практико-ориентированный компонент</a:t>
          </a:r>
          <a:r>
            <a:rPr lang="ru-RU" sz="3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: жизненные ситуации и применение знаний (методический аппарат в параграфе )</a:t>
          </a:r>
        </a:p>
      </dsp:txBody>
      <dsp:txXfrm>
        <a:off x="0" y="1462610"/>
        <a:ext cx="10404182" cy="1460469"/>
      </dsp:txXfrm>
    </dsp:sp>
    <dsp:sp modelId="{51DD2F50-10BC-4239-B902-2B507FB1067B}">
      <dsp:nvSpPr>
        <dsp:cNvPr id="0" name=""/>
        <dsp:cNvSpPr/>
      </dsp:nvSpPr>
      <dsp:spPr>
        <a:xfrm>
          <a:off x="0" y="2923079"/>
          <a:ext cx="10404182" cy="0"/>
        </a:xfrm>
        <a:prstGeom prst="lin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15F71C-281C-43DD-8239-A5EEE7C0048F}">
      <dsp:nvSpPr>
        <dsp:cNvPr id="0" name=""/>
        <dsp:cNvSpPr/>
      </dsp:nvSpPr>
      <dsp:spPr>
        <a:xfrm>
          <a:off x="0" y="2923079"/>
          <a:ext cx="10404182" cy="14604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just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Оценочный компонент</a:t>
          </a:r>
          <a:r>
            <a:rPr lang="ru-RU" sz="3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: организация выполнения заданий, кейсы и пр. (методический аппарат после параграфа)</a:t>
          </a:r>
        </a:p>
      </dsp:txBody>
      <dsp:txXfrm>
        <a:off x="0" y="2923079"/>
        <a:ext cx="10404182" cy="14604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743643-2EDE-4660-BB8A-48D70F3B5571}">
      <dsp:nvSpPr>
        <dsp:cNvPr id="0" name=""/>
        <dsp:cNvSpPr/>
      </dsp:nvSpPr>
      <dsp:spPr>
        <a:xfrm>
          <a:off x="0" y="1734"/>
          <a:ext cx="7456767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1FB9E5F-5993-411A-AFAD-86FB4C3C01ED}">
      <dsp:nvSpPr>
        <dsp:cNvPr id="0" name=""/>
        <dsp:cNvSpPr/>
      </dsp:nvSpPr>
      <dsp:spPr>
        <a:xfrm>
          <a:off x="0" y="1734"/>
          <a:ext cx="7449485" cy="1975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/>
            <a:t>Конкретизация требований к предметным результатам</a:t>
          </a:r>
        </a:p>
      </dsp:txBody>
      <dsp:txXfrm>
        <a:off x="0" y="1734"/>
        <a:ext cx="7449485" cy="1975796"/>
      </dsp:txXfrm>
    </dsp:sp>
    <dsp:sp modelId="{BE0DC119-A7EF-40AE-A618-F172C3C47D24}">
      <dsp:nvSpPr>
        <dsp:cNvPr id="0" name=""/>
        <dsp:cNvSpPr/>
      </dsp:nvSpPr>
      <dsp:spPr>
        <a:xfrm>
          <a:off x="0" y="1977530"/>
          <a:ext cx="7456767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5E30762-F0E4-486A-94DF-5BBFCBE9BDA3}">
      <dsp:nvSpPr>
        <dsp:cNvPr id="0" name=""/>
        <dsp:cNvSpPr/>
      </dsp:nvSpPr>
      <dsp:spPr>
        <a:xfrm>
          <a:off x="0" y="1977530"/>
          <a:ext cx="7456767" cy="1910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/>
            <a:t>Федеральные рабочие программы</a:t>
          </a:r>
        </a:p>
      </dsp:txBody>
      <dsp:txXfrm>
        <a:off x="0" y="1977530"/>
        <a:ext cx="7456767" cy="19108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FAFB44-5CD4-4786-A22A-71A3F96DB761}">
      <dsp:nvSpPr>
        <dsp:cNvPr id="0" name=""/>
        <dsp:cNvSpPr/>
      </dsp:nvSpPr>
      <dsp:spPr>
        <a:xfrm>
          <a:off x="7992404" y="3084256"/>
          <a:ext cx="91440" cy="5745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74505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2711B3-2E25-4C1C-A368-302F0C5C545B}">
      <dsp:nvSpPr>
        <dsp:cNvPr id="0" name=""/>
        <dsp:cNvSpPr/>
      </dsp:nvSpPr>
      <dsp:spPr>
        <a:xfrm>
          <a:off x="6227363" y="1255387"/>
          <a:ext cx="1810761" cy="5745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1508"/>
              </a:lnTo>
              <a:lnTo>
                <a:pt x="1810761" y="391508"/>
              </a:lnTo>
              <a:lnTo>
                <a:pt x="1810761" y="574505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66C0F8-03B8-4C7B-99A8-0EC6053AE42F}">
      <dsp:nvSpPr>
        <dsp:cNvPr id="0" name=""/>
        <dsp:cNvSpPr/>
      </dsp:nvSpPr>
      <dsp:spPr>
        <a:xfrm>
          <a:off x="4416601" y="3084256"/>
          <a:ext cx="1207174" cy="5745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1508"/>
              </a:lnTo>
              <a:lnTo>
                <a:pt x="1207174" y="391508"/>
              </a:lnTo>
              <a:lnTo>
                <a:pt x="1207174" y="574505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CF4639-AAB4-41E8-8591-19DA3A24970A}">
      <dsp:nvSpPr>
        <dsp:cNvPr id="0" name=""/>
        <dsp:cNvSpPr/>
      </dsp:nvSpPr>
      <dsp:spPr>
        <a:xfrm>
          <a:off x="3209426" y="3084256"/>
          <a:ext cx="1207174" cy="574505"/>
        </a:xfrm>
        <a:custGeom>
          <a:avLst/>
          <a:gdLst/>
          <a:ahLst/>
          <a:cxnLst/>
          <a:rect l="0" t="0" r="0" b="0"/>
          <a:pathLst>
            <a:path>
              <a:moveTo>
                <a:pt x="1207174" y="0"/>
              </a:moveTo>
              <a:lnTo>
                <a:pt x="1207174" y="391508"/>
              </a:lnTo>
              <a:lnTo>
                <a:pt x="0" y="391508"/>
              </a:lnTo>
              <a:lnTo>
                <a:pt x="0" y="574505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146FFE-CE9E-4D46-A627-4A0BFCD8DFBF}">
      <dsp:nvSpPr>
        <dsp:cNvPr id="0" name=""/>
        <dsp:cNvSpPr/>
      </dsp:nvSpPr>
      <dsp:spPr>
        <a:xfrm>
          <a:off x="4416601" y="1255387"/>
          <a:ext cx="1810761" cy="574505"/>
        </a:xfrm>
        <a:custGeom>
          <a:avLst/>
          <a:gdLst/>
          <a:ahLst/>
          <a:cxnLst/>
          <a:rect l="0" t="0" r="0" b="0"/>
          <a:pathLst>
            <a:path>
              <a:moveTo>
                <a:pt x="1810761" y="0"/>
              </a:moveTo>
              <a:lnTo>
                <a:pt x="1810761" y="391508"/>
              </a:lnTo>
              <a:lnTo>
                <a:pt x="0" y="391508"/>
              </a:lnTo>
              <a:lnTo>
                <a:pt x="0" y="574505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4A22BF-3F32-4AF0-842D-AE1BAB56FFF2}">
      <dsp:nvSpPr>
        <dsp:cNvPr id="0" name=""/>
        <dsp:cNvSpPr/>
      </dsp:nvSpPr>
      <dsp:spPr>
        <a:xfrm>
          <a:off x="5239674" y="1023"/>
          <a:ext cx="1975376" cy="12543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DA6B75-1FBE-4659-AE0D-ADCB54DA2AB8}">
      <dsp:nvSpPr>
        <dsp:cNvPr id="0" name=""/>
        <dsp:cNvSpPr/>
      </dsp:nvSpPr>
      <dsp:spPr>
        <a:xfrm>
          <a:off x="5459161" y="209535"/>
          <a:ext cx="1975376" cy="125436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История </a:t>
          </a:r>
        </a:p>
      </dsp:txBody>
      <dsp:txXfrm>
        <a:off x="5495900" y="246274"/>
        <a:ext cx="1901898" cy="1180886"/>
      </dsp:txXfrm>
    </dsp:sp>
    <dsp:sp modelId="{5DD07F3A-B1F8-4895-B5B4-95ABC3F28AAE}">
      <dsp:nvSpPr>
        <dsp:cNvPr id="0" name=""/>
        <dsp:cNvSpPr/>
      </dsp:nvSpPr>
      <dsp:spPr>
        <a:xfrm>
          <a:off x="3428913" y="1829892"/>
          <a:ext cx="1975376" cy="12543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03FEA4-0C6A-449B-A774-9898C89F1E4C}">
      <dsp:nvSpPr>
        <dsp:cNvPr id="0" name=""/>
        <dsp:cNvSpPr/>
      </dsp:nvSpPr>
      <dsp:spPr>
        <a:xfrm>
          <a:off x="3648399" y="2038404"/>
          <a:ext cx="1975376" cy="125436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СОО</a:t>
          </a:r>
        </a:p>
      </dsp:txBody>
      <dsp:txXfrm>
        <a:off x="3685138" y="2075143"/>
        <a:ext cx="1901898" cy="1180886"/>
      </dsp:txXfrm>
    </dsp:sp>
    <dsp:sp modelId="{B2FFE63F-1BF5-44AA-A594-7D882A7082B3}">
      <dsp:nvSpPr>
        <dsp:cNvPr id="0" name=""/>
        <dsp:cNvSpPr/>
      </dsp:nvSpPr>
      <dsp:spPr>
        <a:xfrm>
          <a:off x="2221738" y="3658761"/>
          <a:ext cx="1975376" cy="12543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B5B47B-7436-4F57-9ECF-DC4076CC4945}">
      <dsp:nvSpPr>
        <dsp:cNvPr id="0" name=""/>
        <dsp:cNvSpPr/>
      </dsp:nvSpPr>
      <dsp:spPr>
        <a:xfrm>
          <a:off x="2441224" y="3867273"/>
          <a:ext cx="1975376" cy="125436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Новый УМК (базовый уровень)</a:t>
          </a:r>
        </a:p>
      </dsp:txBody>
      <dsp:txXfrm>
        <a:off x="2477963" y="3904012"/>
        <a:ext cx="1901898" cy="1180886"/>
      </dsp:txXfrm>
    </dsp:sp>
    <dsp:sp modelId="{9121769C-E178-4878-B8FB-5BDBCA3E7E77}">
      <dsp:nvSpPr>
        <dsp:cNvPr id="0" name=""/>
        <dsp:cNvSpPr/>
      </dsp:nvSpPr>
      <dsp:spPr>
        <a:xfrm>
          <a:off x="4636087" y="3658761"/>
          <a:ext cx="1975376" cy="12543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7B87D-D554-4603-B462-788F42DDB65F}">
      <dsp:nvSpPr>
        <dsp:cNvPr id="0" name=""/>
        <dsp:cNvSpPr/>
      </dsp:nvSpPr>
      <dsp:spPr>
        <a:xfrm>
          <a:off x="4855573" y="3867273"/>
          <a:ext cx="1975376" cy="125436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Преподавание на двух уровнях</a:t>
          </a:r>
        </a:p>
      </dsp:txBody>
      <dsp:txXfrm>
        <a:off x="4892312" y="3904012"/>
        <a:ext cx="1901898" cy="1180886"/>
      </dsp:txXfrm>
    </dsp:sp>
    <dsp:sp modelId="{EE392C8F-455D-4EE7-951F-F1488A2AA370}">
      <dsp:nvSpPr>
        <dsp:cNvPr id="0" name=""/>
        <dsp:cNvSpPr/>
      </dsp:nvSpPr>
      <dsp:spPr>
        <a:xfrm>
          <a:off x="7050436" y="1829892"/>
          <a:ext cx="1975376" cy="12543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6BF102-10F2-4146-85EA-D25065008451}">
      <dsp:nvSpPr>
        <dsp:cNvPr id="0" name=""/>
        <dsp:cNvSpPr/>
      </dsp:nvSpPr>
      <dsp:spPr>
        <a:xfrm>
          <a:off x="7269922" y="2038404"/>
          <a:ext cx="1975376" cy="125436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ООО</a:t>
          </a:r>
        </a:p>
      </dsp:txBody>
      <dsp:txXfrm>
        <a:off x="7306661" y="2075143"/>
        <a:ext cx="1901898" cy="1180886"/>
      </dsp:txXfrm>
    </dsp:sp>
    <dsp:sp modelId="{A0E56F8B-8F93-41AE-A2B8-9B695BBB07F0}">
      <dsp:nvSpPr>
        <dsp:cNvPr id="0" name=""/>
        <dsp:cNvSpPr/>
      </dsp:nvSpPr>
      <dsp:spPr>
        <a:xfrm>
          <a:off x="7050436" y="3658761"/>
          <a:ext cx="1975376" cy="12543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67F190-F044-4810-9301-F31D5FA47338}">
      <dsp:nvSpPr>
        <dsp:cNvPr id="0" name=""/>
        <dsp:cNvSpPr/>
      </dsp:nvSpPr>
      <dsp:spPr>
        <a:xfrm>
          <a:off x="7269922" y="3867273"/>
          <a:ext cx="1975376" cy="125436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Модуль «Введение в новейшую историю» </a:t>
          </a:r>
        </a:p>
      </dsp:txBody>
      <dsp:txXfrm>
        <a:off x="7306661" y="3904012"/>
        <a:ext cx="1901898" cy="11808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D4F7E6-245A-4247-A5F9-9355228A43A7}">
      <dsp:nvSpPr>
        <dsp:cNvPr id="0" name=""/>
        <dsp:cNvSpPr/>
      </dsp:nvSpPr>
      <dsp:spPr>
        <a:xfrm>
          <a:off x="0" y="4078917"/>
          <a:ext cx="11597737" cy="133879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/>
            <a:t>АКЦЕНТЫ В МЕТОДИКЕ</a:t>
          </a:r>
        </a:p>
      </dsp:txBody>
      <dsp:txXfrm>
        <a:off x="0" y="4078917"/>
        <a:ext cx="11597737" cy="722947"/>
      </dsp:txXfrm>
    </dsp:sp>
    <dsp:sp modelId="{F7278289-45DF-4F64-BF06-A7072637D497}">
      <dsp:nvSpPr>
        <dsp:cNvPr id="0" name=""/>
        <dsp:cNvSpPr/>
      </dsp:nvSpPr>
      <dsp:spPr>
        <a:xfrm>
          <a:off x="0" y="4775089"/>
          <a:ext cx="5798868" cy="615844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46990" rIns="263144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/>
            <a:t>Трудности </a:t>
          </a:r>
        </a:p>
      </dsp:txBody>
      <dsp:txXfrm>
        <a:off x="0" y="4775089"/>
        <a:ext cx="5798868" cy="615844"/>
      </dsp:txXfrm>
    </dsp:sp>
    <dsp:sp modelId="{76A17424-E138-4B7A-B273-0435E4AEF162}">
      <dsp:nvSpPr>
        <dsp:cNvPr id="0" name=""/>
        <dsp:cNvSpPr/>
      </dsp:nvSpPr>
      <dsp:spPr>
        <a:xfrm>
          <a:off x="5798868" y="4775089"/>
          <a:ext cx="5798868" cy="615844"/>
        </a:xfrm>
        <a:prstGeom prst="rect">
          <a:avLst/>
        </a:prstGeom>
        <a:solidFill>
          <a:schemeClr val="accent3">
            <a:tint val="40000"/>
            <a:alpha val="90000"/>
            <a:hueOff val="405828"/>
            <a:satOff val="20000"/>
            <a:lumOff val="356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405828"/>
              <a:satOff val="20000"/>
              <a:lumOff val="35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46990" rIns="263144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/>
            <a:t>Возможности </a:t>
          </a:r>
        </a:p>
      </dsp:txBody>
      <dsp:txXfrm>
        <a:off x="5798868" y="4775089"/>
        <a:ext cx="5798868" cy="615844"/>
      </dsp:txXfrm>
    </dsp:sp>
    <dsp:sp modelId="{96183B1B-D8F0-4044-9176-C6338BA44B51}">
      <dsp:nvSpPr>
        <dsp:cNvPr id="0" name=""/>
        <dsp:cNvSpPr/>
      </dsp:nvSpPr>
      <dsp:spPr>
        <a:xfrm rot="10800000">
          <a:off x="0" y="2039937"/>
          <a:ext cx="11597737" cy="2059061"/>
        </a:xfrm>
        <a:prstGeom prst="upArrowCallout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/>
            <a:t>КОНКРЕТИЗАЦИЯ РЕЗУЛЬТАТОВ</a:t>
          </a:r>
        </a:p>
      </dsp:txBody>
      <dsp:txXfrm rot="-10800000">
        <a:off x="0" y="2039937"/>
        <a:ext cx="11597737" cy="722730"/>
      </dsp:txXfrm>
    </dsp:sp>
    <dsp:sp modelId="{F9560377-6B7C-4E81-BD0C-8952912542D5}">
      <dsp:nvSpPr>
        <dsp:cNvPr id="0" name=""/>
        <dsp:cNvSpPr/>
      </dsp:nvSpPr>
      <dsp:spPr>
        <a:xfrm>
          <a:off x="0" y="2762668"/>
          <a:ext cx="5798868" cy="615659"/>
        </a:xfrm>
        <a:prstGeom prst="rect">
          <a:avLst/>
        </a:prstGeom>
        <a:solidFill>
          <a:schemeClr val="accent3">
            <a:tint val="40000"/>
            <a:alpha val="90000"/>
            <a:hueOff val="811656"/>
            <a:satOff val="40000"/>
            <a:lumOff val="712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811656"/>
              <a:satOff val="40000"/>
              <a:lumOff val="7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46990" rIns="263144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/>
            <a:t>ПР в ФГОС</a:t>
          </a:r>
        </a:p>
      </dsp:txBody>
      <dsp:txXfrm>
        <a:off x="0" y="2762668"/>
        <a:ext cx="5798868" cy="615659"/>
      </dsp:txXfrm>
    </dsp:sp>
    <dsp:sp modelId="{C8E9B232-A2FA-4B47-BCFE-AFCF4BA03A93}">
      <dsp:nvSpPr>
        <dsp:cNvPr id="0" name=""/>
        <dsp:cNvSpPr/>
      </dsp:nvSpPr>
      <dsp:spPr>
        <a:xfrm>
          <a:off x="5798868" y="2762668"/>
          <a:ext cx="5798868" cy="615659"/>
        </a:xfrm>
        <a:prstGeom prst="rect">
          <a:avLst/>
        </a:prstGeom>
        <a:solidFill>
          <a:schemeClr val="accent3">
            <a:tint val="40000"/>
            <a:alpha val="90000"/>
            <a:hueOff val="1217485"/>
            <a:satOff val="60000"/>
            <a:lumOff val="1067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1217485"/>
              <a:satOff val="60000"/>
              <a:lumOff val="106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46990" rIns="263144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/>
            <a:t>ПР в ФОП (ФРП)</a:t>
          </a:r>
        </a:p>
      </dsp:txBody>
      <dsp:txXfrm>
        <a:off x="5798868" y="2762668"/>
        <a:ext cx="5798868" cy="615659"/>
      </dsp:txXfrm>
    </dsp:sp>
    <dsp:sp modelId="{A7FC0A13-4635-42D8-9933-CE6C9C3FDABA}">
      <dsp:nvSpPr>
        <dsp:cNvPr id="0" name=""/>
        <dsp:cNvSpPr/>
      </dsp:nvSpPr>
      <dsp:spPr>
        <a:xfrm rot="10800000">
          <a:off x="0" y="0"/>
          <a:ext cx="11597737" cy="2059061"/>
        </a:xfrm>
        <a:prstGeom prst="upArrowCallou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/>
            <a:t>СОДЕРЖАНИЕ ТМ</a:t>
          </a:r>
        </a:p>
      </dsp:txBody>
      <dsp:txXfrm rot="-10800000">
        <a:off x="0" y="0"/>
        <a:ext cx="11597737" cy="722730"/>
      </dsp:txXfrm>
    </dsp:sp>
    <dsp:sp modelId="{43035A40-71B6-41DE-AB8E-9CBB684072F3}">
      <dsp:nvSpPr>
        <dsp:cNvPr id="0" name=""/>
        <dsp:cNvSpPr/>
      </dsp:nvSpPr>
      <dsp:spPr>
        <a:xfrm>
          <a:off x="0" y="723688"/>
          <a:ext cx="5798868" cy="615659"/>
        </a:xfrm>
        <a:prstGeom prst="rect">
          <a:avLst/>
        </a:prstGeom>
        <a:solidFill>
          <a:schemeClr val="accent3">
            <a:tint val="40000"/>
            <a:alpha val="90000"/>
            <a:hueOff val="1623313"/>
            <a:satOff val="80000"/>
            <a:lumOff val="1423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1623313"/>
              <a:satOff val="80000"/>
              <a:lumOff val="142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46990" rIns="263144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/>
            <a:t>Базовые элементы</a:t>
          </a:r>
        </a:p>
      </dsp:txBody>
      <dsp:txXfrm>
        <a:off x="0" y="723688"/>
        <a:ext cx="5798868" cy="615659"/>
      </dsp:txXfrm>
    </dsp:sp>
    <dsp:sp modelId="{EC8C80B8-AAA0-49FB-9EBA-EB5AD02B1F49}">
      <dsp:nvSpPr>
        <dsp:cNvPr id="0" name=""/>
        <dsp:cNvSpPr/>
      </dsp:nvSpPr>
      <dsp:spPr>
        <a:xfrm>
          <a:off x="5798868" y="723688"/>
          <a:ext cx="5798868" cy="615659"/>
        </a:xfrm>
        <a:prstGeom prst="rect">
          <a:avLst/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46990" rIns="263144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/>
            <a:t>Углубление </a:t>
          </a:r>
        </a:p>
      </dsp:txBody>
      <dsp:txXfrm>
        <a:off x="5798868" y="723688"/>
        <a:ext cx="5798868" cy="61565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2C924B-5462-4FB7-A673-5F465B060476}">
      <dsp:nvSpPr>
        <dsp:cNvPr id="0" name=""/>
        <dsp:cNvSpPr/>
      </dsp:nvSpPr>
      <dsp:spPr>
        <a:xfrm>
          <a:off x="5022123" y="2643233"/>
          <a:ext cx="114149" cy="1141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C3C95F5-6029-4E68-B001-CA6749E0B5F5}">
      <dsp:nvSpPr>
        <dsp:cNvPr id="0" name=""/>
        <dsp:cNvSpPr/>
      </dsp:nvSpPr>
      <dsp:spPr>
        <a:xfrm>
          <a:off x="4922128" y="2785318"/>
          <a:ext cx="114149" cy="1141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079E96B-8821-4653-8E77-337B97292C66}">
      <dsp:nvSpPr>
        <dsp:cNvPr id="0" name=""/>
        <dsp:cNvSpPr/>
      </dsp:nvSpPr>
      <dsp:spPr>
        <a:xfrm>
          <a:off x="4802956" y="2942219"/>
          <a:ext cx="114149" cy="1141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E3442EE-22AC-45C2-8397-58DA79BF5FDA}">
      <dsp:nvSpPr>
        <dsp:cNvPr id="0" name=""/>
        <dsp:cNvSpPr/>
      </dsp:nvSpPr>
      <dsp:spPr>
        <a:xfrm>
          <a:off x="4945415" y="1030461"/>
          <a:ext cx="114149" cy="1141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E5748B1-EFEA-484B-8281-45EC196B99AD}">
      <dsp:nvSpPr>
        <dsp:cNvPr id="0" name=""/>
        <dsp:cNvSpPr/>
      </dsp:nvSpPr>
      <dsp:spPr>
        <a:xfrm>
          <a:off x="5097918" y="939583"/>
          <a:ext cx="114149" cy="1141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4115601-5DA4-4300-B4D7-E6EE6BB05CA2}">
      <dsp:nvSpPr>
        <dsp:cNvPr id="0" name=""/>
        <dsp:cNvSpPr/>
      </dsp:nvSpPr>
      <dsp:spPr>
        <a:xfrm>
          <a:off x="5249966" y="848706"/>
          <a:ext cx="114149" cy="1141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153C255-527D-46FC-A89F-32C81F1DA566}">
      <dsp:nvSpPr>
        <dsp:cNvPr id="0" name=""/>
        <dsp:cNvSpPr/>
      </dsp:nvSpPr>
      <dsp:spPr>
        <a:xfrm>
          <a:off x="5402013" y="939583"/>
          <a:ext cx="114149" cy="1141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4348DB0-F769-4D60-AB29-C6C96685796C}">
      <dsp:nvSpPr>
        <dsp:cNvPr id="0" name=""/>
        <dsp:cNvSpPr/>
      </dsp:nvSpPr>
      <dsp:spPr>
        <a:xfrm>
          <a:off x="5554517" y="1030461"/>
          <a:ext cx="114149" cy="1141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1FB129C-8723-446F-9D49-8938EDBF1C94}">
      <dsp:nvSpPr>
        <dsp:cNvPr id="0" name=""/>
        <dsp:cNvSpPr/>
      </dsp:nvSpPr>
      <dsp:spPr>
        <a:xfrm>
          <a:off x="5249966" y="1040457"/>
          <a:ext cx="114149" cy="1141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09AC4E8-34F5-4CBE-9230-EA927ED4EE84}">
      <dsp:nvSpPr>
        <dsp:cNvPr id="0" name=""/>
        <dsp:cNvSpPr/>
      </dsp:nvSpPr>
      <dsp:spPr>
        <a:xfrm>
          <a:off x="5249966" y="1232209"/>
          <a:ext cx="114149" cy="1141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6577387-BDA8-465F-A525-22A23936E4D7}">
      <dsp:nvSpPr>
        <dsp:cNvPr id="0" name=""/>
        <dsp:cNvSpPr/>
      </dsp:nvSpPr>
      <dsp:spPr>
        <a:xfrm>
          <a:off x="3721875" y="3295601"/>
          <a:ext cx="2461979" cy="66037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21119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Предметное обучение</a:t>
          </a:r>
        </a:p>
      </dsp:txBody>
      <dsp:txXfrm>
        <a:off x="3754112" y="3327838"/>
        <a:ext cx="2397505" cy="595902"/>
      </dsp:txXfrm>
    </dsp:sp>
    <dsp:sp modelId="{624BDDDB-3318-4A28-8AAC-E5B759F74A26}">
      <dsp:nvSpPr>
        <dsp:cNvPr id="0" name=""/>
        <dsp:cNvSpPr/>
      </dsp:nvSpPr>
      <dsp:spPr>
        <a:xfrm>
          <a:off x="2884876" y="2566819"/>
          <a:ext cx="1141496" cy="114142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470EF41-52BF-4111-AE3C-ABB326821474}">
      <dsp:nvSpPr>
        <dsp:cNvPr id="0" name=""/>
        <dsp:cNvSpPr/>
      </dsp:nvSpPr>
      <dsp:spPr>
        <a:xfrm>
          <a:off x="5107645" y="1730184"/>
          <a:ext cx="3006692" cy="10262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21119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err="1"/>
            <a:t>Метапредметное</a:t>
          </a:r>
          <a:r>
            <a:rPr lang="ru-RU" sz="1500" kern="1200" dirty="0"/>
            <a:t> обучение (определяется новыми реалиями и вызовами)</a:t>
          </a:r>
        </a:p>
      </dsp:txBody>
      <dsp:txXfrm>
        <a:off x="5157742" y="1780281"/>
        <a:ext cx="2906498" cy="926043"/>
      </dsp:txXfrm>
    </dsp:sp>
    <dsp:sp modelId="{2E93C6C1-D835-4022-9E17-F3039CFA8D09}">
      <dsp:nvSpPr>
        <dsp:cNvPr id="0" name=""/>
        <dsp:cNvSpPr/>
      </dsp:nvSpPr>
      <dsp:spPr>
        <a:xfrm>
          <a:off x="4334120" y="1365970"/>
          <a:ext cx="1141496" cy="114142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BE1D4C-88C1-43EC-BE85-E7EEB61E2DC2}">
      <dsp:nvSpPr>
        <dsp:cNvPr id="0" name=""/>
        <dsp:cNvSpPr/>
      </dsp:nvSpPr>
      <dsp:spPr>
        <a:xfrm>
          <a:off x="0" y="139357"/>
          <a:ext cx="3288195" cy="197291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Человек и общество</a:t>
          </a:r>
        </a:p>
      </dsp:txBody>
      <dsp:txXfrm>
        <a:off x="0" y="139357"/>
        <a:ext cx="3288195" cy="1972917"/>
      </dsp:txXfrm>
    </dsp:sp>
    <dsp:sp modelId="{C1439653-C154-4C12-9E07-46785EC04101}">
      <dsp:nvSpPr>
        <dsp:cNvPr id="0" name=""/>
        <dsp:cNvSpPr/>
      </dsp:nvSpPr>
      <dsp:spPr>
        <a:xfrm>
          <a:off x="3617015" y="139357"/>
          <a:ext cx="3288195" cy="1972917"/>
        </a:xfrm>
        <a:prstGeom prst="rect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Человек как участник правовых отношений/основы права</a:t>
          </a:r>
        </a:p>
      </dsp:txBody>
      <dsp:txXfrm>
        <a:off x="3617015" y="139357"/>
        <a:ext cx="3288195" cy="1972917"/>
      </dsp:txXfrm>
    </dsp:sp>
    <dsp:sp modelId="{FAECA779-10F2-4E06-A8F1-BEC96ED3D8FA}">
      <dsp:nvSpPr>
        <dsp:cNvPr id="0" name=""/>
        <dsp:cNvSpPr/>
      </dsp:nvSpPr>
      <dsp:spPr>
        <a:xfrm>
          <a:off x="7234031" y="139357"/>
          <a:ext cx="3288195" cy="1972917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Человек в экономических отношениях</a:t>
          </a:r>
        </a:p>
      </dsp:txBody>
      <dsp:txXfrm>
        <a:off x="7234031" y="139357"/>
        <a:ext cx="3288195" cy="1972917"/>
      </dsp:txXfrm>
    </dsp:sp>
    <dsp:sp modelId="{94849FC8-868C-45F4-B1D7-9FD01A1C5EDB}">
      <dsp:nvSpPr>
        <dsp:cNvPr id="0" name=""/>
        <dsp:cNvSpPr/>
      </dsp:nvSpPr>
      <dsp:spPr>
        <a:xfrm>
          <a:off x="1808507" y="2441094"/>
          <a:ext cx="3288195" cy="1972917"/>
        </a:xfrm>
        <a:prstGeom prst="rect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Человек в мире культуры</a:t>
          </a:r>
        </a:p>
      </dsp:txBody>
      <dsp:txXfrm>
        <a:off x="1808507" y="2441094"/>
        <a:ext cx="3288195" cy="1972917"/>
      </dsp:txXfrm>
    </dsp:sp>
    <dsp:sp modelId="{68F091D9-15EF-4D56-B038-A88BA94847B3}">
      <dsp:nvSpPr>
        <dsp:cNvPr id="0" name=""/>
        <dsp:cNvSpPr/>
      </dsp:nvSpPr>
      <dsp:spPr>
        <a:xfrm>
          <a:off x="5425523" y="2441094"/>
          <a:ext cx="3288195" cy="1972917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Человек и государство</a:t>
          </a:r>
        </a:p>
      </dsp:txBody>
      <dsp:txXfrm>
        <a:off x="5425523" y="2441094"/>
        <a:ext cx="3288195" cy="197291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B2C37A-1CF4-48A8-9569-D6F876729A05}">
      <dsp:nvSpPr>
        <dsp:cNvPr id="0" name=""/>
        <dsp:cNvSpPr/>
      </dsp:nvSpPr>
      <dsp:spPr>
        <a:xfrm>
          <a:off x="5219" y="981926"/>
          <a:ext cx="2163913" cy="216391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>
        <a:off x="322117" y="1298824"/>
        <a:ext cx="1530117" cy="1530117"/>
      </dsp:txXfrm>
    </dsp:sp>
    <dsp:sp modelId="{482EE382-B7D6-43D1-8719-C62945F3305D}">
      <dsp:nvSpPr>
        <dsp:cNvPr id="0" name=""/>
        <dsp:cNvSpPr/>
      </dsp:nvSpPr>
      <dsp:spPr>
        <a:xfrm rot="19041445">
          <a:off x="2139947" y="1765263"/>
          <a:ext cx="70689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06896" y="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C5D9C3-A489-46C9-BB73-DFC4BF2E7120}">
      <dsp:nvSpPr>
        <dsp:cNvPr id="0" name=""/>
        <dsp:cNvSpPr/>
      </dsp:nvSpPr>
      <dsp:spPr>
        <a:xfrm rot="13358555">
          <a:off x="4959311" y="1765263"/>
          <a:ext cx="70689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06896" y="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CDF628-01AA-43A5-8113-9F413D0C24A4}">
      <dsp:nvSpPr>
        <dsp:cNvPr id="0" name=""/>
        <dsp:cNvSpPr/>
      </dsp:nvSpPr>
      <dsp:spPr>
        <a:xfrm>
          <a:off x="2753390" y="1525829"/>
          <a:ext cx="252931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0521F-CC31-4E3A-AA8C-4F6398FA865D}">
      <dsp:nvSpPr>
        <dsp:cNvPr id="0" name=""/>
        <dsp:cNvSpPr/>
      </dsp:nvSpPr>
      <dsp:spPr>
        <a:xfrm>
          <a:off x="3006321" y="987775"/>
          <a:ext cx="1793512" cy="107610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Человек и его социальное окружение</a:t>
          </a:r>
        </a:p>
      </dsp:txBody>
      <dsp:txXfrm>
        <a:off x="3006321" y="987775"/>
        <a:ext cx="1793512" cy="1076107"/>
      </dsp:txXfrm>
    </dsp:sp>
    <dsp:sp modelId="{36B79FC3-362F-4615-9224-A173AC5A17BD}">
      <dsp:nvSpPr>
        <dsp:cNvPr id="0" name=""/>
        <dsp:cNvSpPr/>
      </dsp:nvSpPr>
      <dsp:spPr>
        <a:xfrm>
          <a:off x="4799833" y="1525829"/>
          <a:ext cx="252931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99F1F9-9395-4687-B751-25EFDA7A3760}">
      <dsp:nvSpPr>
        <dsp:cNvPr id="0" name=""/>
        <dsp:cNvSpPr/>
      </dsp:nvSpPr>
      <dsp:spPr>
        <a:xfrm rot="2558555">
          <a:off x="2139947" y="2362502"/>
          <a:ext cx="70689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06896" y="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1D888F-DCB2-446F-AC3F-01CE538E1F3A}">
      <dsp:nvSpPr>
        <dsp:cNvPr id="0" name=""/>
        <dsp:cNvSpPr/>
      </dsp:nvSpPr>
      <dsp:spPr>
        <a:xfrm rot="8241445">
          <a:off x="4959311" y="2362502"/>
          <a:ext cx="70689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06896" y="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7BC827-FAE6-45B1-98BC-DCBB8D5CF37D}">
      <dsp:nvSpPr>
        <dsp:cNvPr id="0" name=""/>
        <dsp:cNvSpPr/>
      </dsp:nvSpPr>
      <dsp:spPr>
        <a:xfrm>
          <a:off x="2753390" y="2601936"/>
          <a:ext cx="252931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5F1786-048D-47AD-9BE1-1E9BA65F7CE8}">
      <dsp:nvSpPr>
        <dsp:cNvPr id="0" name=""/>
        <dsp:cNvSpPr/>
      </dsp:nvSpPr>
      <dsp:spPr>
        <a:xfrm>
          <a:off x="3006321" y="2063883"/>
          <a:ext cx="1793512" cy="107610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Общество, в котором мы живем</a:t>
          </a:r>
        </a:p>
      </dsp:txBody>
      <dsp:txXfrm>
        <a:off x="3006321" y="2063883"/>
        <a:ext cx="1793512" cy="1076107"/>
      </dsp:txXfrm>
    </dsp:sp>
    <dsp:sp modelId="{179172EA-459C-4F89-A368-20A3AE40FC24}">
      <dsp:nvSpPr>
        <dsp:cNvPr id="0" name=""/>
        <dsp:cNvSpPr/>
      </dsp:nvSpPr>
      <dsp:spPr>
        <a:xfrm>
          <a:off x="4799833" y="2601936"/>
          <a:ext cx="252931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3BAA64-AB45-486C-973C-B749E7E01258}">
      <dsp:nvSpPr>
        <dsp:cNvPr id="0" name=""/>
        <dsp:cNvSpPr/>
      </dsp:nvSpPr>
      <dsp:spPr>
        <a:xfrm>
          <a:off x="5637021" y="981926"/>
          <a:ext cx="2163913" cy="216391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Человек, группы</a:t>
          </a:r>
        </a:p>
      </dsp:txBody>
      <dsp:txXfrm>
        <a:off x="5953919" y="1298824"/>
        <a:ext cx="1530117" cy="1530117"/>
      </dsp:txXfrm>
    </dsp:sp>
    <dsp:sp modelId="{1E0FCAF1-7883-4A0E-9048-B0C8E9D5785F}">
      <dsp:nvSpPr>
        <dsp:cNvPr id="0" name=""/>
        <dsp:cNvSpPr/>
      </dsp:nvSpPr>
      <dsp:spPr>
        <a:xfrm>
          <a:off x="7800935" y="981926"/>
          <a:ext cx="2163913" cy="216391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Сферы общественной жизни</a:t>
          </a:r>
        </a:p>
      </dsp:txBody>
      <dsp:txXfrm>
        <a:off x="8117833" y="1298824"/>
        <a:ext cx="1530117" cy="153011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561AF7-6A3E-4362-BF16-3CEB9F2E4FAC}">
      <dsp:nvSpPr>
        <dsp:cNvPr id="0" name=""/>
        <dsp:cNvSpPr/>
      </dsp:nvSpPr>
      <dsp:spPr>
        <a:xfrm>
          <a:off x="4135799" y="1368918"/>
          <a:ext cx="2872023" cy="287202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300" kern="1200" dirty="0"/>
        </a:p>
      </dsp:txBody>
      <dsp:txXfrm>
        <a:off x="4556397" y="1789516"/>
        <a:ext cx="2030827" cy="2030827"/>
      </dsp:txXfrm>
    </dsp:sp>
    <dsp:sp modelId="{FA45F460-F72B-49B5-8D79-81DBAC0FB80D}">
      <dsp:nvSpPr>
        <dsp:cNvPr id="0" name=""/>
        <dsp:cNvSpPr/>
      </dsp:nvSpPr>
      <dsp:spPr>
        <a:xfrm>
          <a:off x="4320894" y="218404"/>
          <a:ext cx="2501834" cy="1436011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Социальные ценности и нормы</a:t>
          </a:r>
        </a:p>
      </dsp:txBody>
      <dsp:txXfrm>
        <a:off x="4687279" y="428703"/>
        <a:ext cx="1769064" cy="1015413"/>
      </dsp:txXfrm>
    </dsp:sp>
    <dsp:sp modelId="{5A3C80A4-D031-4A07-9392-B3E7F419AFFA}">
      <dsp:nvSpPr>
        <dsp:cNvPr id="0" name=""/>
        <dsp:cNvSpPr/>
      </dsp:nvSpPr>
      <dsp:spPr>
        <a:xfrm>
          <a:off x="5939080" y="3021183"/>
          <a:ext cx="2501834" cy="143601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Основы российского законодательства</a:t>
          </a:r>
        </a:p>
      </dsp:txBody>
      <dsp:txXfrm>
        <a:off x="6305465" y="3231482"/>
        <a:ext cx="1769064" cy="1015413"/>
      </dsp:txXfrm>
    </dsp:sp>
    <dsp:sp modelId="{C76FECA2-B7E7-4AFA-A628-6123D3473043}">
      <dsp:nvSpPr>
        <dsp:cNvPr id="0" name=""/>
        <dsp:cNvSpPr/>
      </dsp:nvSpPr>
      <dsp:spPr>
        <a:xfrm>
          <a:off x="2702708" y="3021183"/>
          <a:ext cx="2501834" cy="143601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Человек как участник правовых отношений</a:t>
          </a:r>
        </a:p>
      </dsp:txBody>
      <dsp:txXfrm>
        <a:off x="3069093" y="3231482"/>
        <a:ext cx="1769064" cy="101541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D4A4D9-235B-49E0-AC4E-256D36DCEE29}">
      <dsp:nvSpPr>
        <dsp:cNvPr id="0" name=""/>
        <dsp:cNvSpPr/>
      </dsp:nvSpPr>
      <dsp:spPr>
        <a:xfrm>
          <a:off x="3456193" y="588"/>
          <a:ext cx="5184289" cy="229562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15" tIns="18415" rIns="18415" bIns="18415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/>
            <a:t>Общие вопросы экономики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/>
            <a:t>Финансовая грамотность</a:t>
          </a:r>
        </a:p>
      </dsp:txBody>
      <dsp:txXfrm>
        <a:off x="3456193" y="287542"/>
        <a:ext cx="4323428" cy="1721721"/>
      </dsp:txXfrm>
    </dsp:sp>
    <dsp:sp modelId="{477C762D-BE1B-42D7-BA14-34E453995406}">
      <dsp:nvSpPr>
        <dsp:cNvPr id="0" name=""/>
        <dsp:cNvSpPr/>
      </dsp:nvSpPr>
      <dsp:spPr>
        <a:xfrm>
          <a:off x="0" y="588"/>
          <a:ext cx="3456193" cy="229562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Человек в экономических отношениях</a:t>
          </a:r>
        </a:p>
      </dsp:txBody>
      <dsp:txXfrm>
        <a:off x="112063" y="112651"/>
        <a:ext cx="3232067" cy="2071503"/>
      </dsp:txXfrm>
    </dsp:sp>
    <dsp:sp modelId="{638E3155-B99A-41CD-9535-97738F411684}">
      <dsp:nvSpPr>
        <dsp:cNvPr id="0" name=""/>
        <dsp:cNvSpPr/>
      </dsp:nvSpPr>
      <dsp:spPr>
        <a:xfrm>
          <a:off x="3456193" y="2525780"/>
          <a:ext cx="5184289" cy="2295629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15" tIns="18415" rIns="18415" bIns="18415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/>
            <a:t>Сферы (области) духовной культуры</a:t>
          </a:r>
        </a:p>
      </dsp:txBody>
      <dsp:txXfrm>
        <a:off x="3456193" y="2812734"/>
        <a:ext cx="4323428" cy="1721721"/>
      </dsp:txXfrm>
    </dsp:sp>
    <dsp:sp modelId="{B4BC67D6-1BB8-4D83-B25D-1DED5A32F61E}">
      <dsp:nvSpPr>
        <dsp:cNvPr id="0" name=""/>
        <dsp:cNvSpPr/>
      </dsp:nvSpPr>
      <dsp:spPr>
        <a:xfrm>
          <a:off x="0" y="2525780"/>
          <a:ext cx="3456193" cy="229562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Человек в мире культуры</a:t>
          </a:r>
        </a:p>
      </dsp:txBody>
      <dsp:txXfrm>
        <a:off x="112063" y="2637843"/>
        <a:ext cx="3232067" cy="2071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EE8-96E4-4883-AA98-65FB021C8C20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2893-42D0-405A-999A-76148EA7A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649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EE8-96E4-4883-AA98-65FB021C8C20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2893-42D0-405A-999A-76148EA7A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075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EE8-96E4-4883-AA98-65FB021C8C20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2893-42D0-405A-999A-76148EA7A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145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834108" y="666749"/>
            <a:ext cx="10748291" cy="546755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ru-RU" dirty="0"/>
              <a:t>Заголовок слайда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Текст 3"/>
          <p:cNvSpPr>
            <a:spLocks noGrp="1"/>
          </p:cNvSpPr>
          <p:nvPr>
            <p:ph type="body" sz="half" idx="13" hasCustomPrompt="1"/>
          </p:nvPr>
        </p:nvSpPr>
        <p:spPr>
          <a:xfrm>
            <a:off x="846747" y="2010567"/>
            <a:ext cx="10735652" cy="4075907"/>
          </a:xfrm>
        </p:spPr>
        <p:txBody>
          <a:bodyPr/>
          <a:lstStyle>
            <a:lvl1pPr marL="0" indent="0" algn="just">
              <a:spcBef>
                <a:spcPts val="0"/>
              </a:spcBef>
              <a:spcAft>
                <a:spcPts val="1000"/>
              </a:spcAft>
              <a:buNone/>
              <a:defRPr lang="ru-RU" sz="2400" b="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Текст</a:t>
            </a:r>
          </a:p>
        </p:txBody>
      </p:sp>
    </p:spTree>
    <p:extLst>
      <p:ext uri="{BB962C8B-B14F-4D97-AF65-F5344CB8AC3E}">
        <p14:creationId xmlns:p14="http://schemas.microsoft.com/office/powerpoint/2010/main" val="4238311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текст, два блока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омер слайда 6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3188C0-0690-4813-9C5A-23A3FA88CF2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6086475" y="2343149"/>
            <a:ext cx="9525" cy="38338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3"/>
          <p:cNvSpPr>
            <a:spLocks noGrp="1"/>
          </p:cNvSpPr>
          <p:nvPr>
            <p:ph type="body" sz="half" idx="14" hasCustomPrompt="1"/>
          </p:nvPr>
        </p:nvSpPr>
        <p:spPr>
          <a:xfrm>
            <a:off x="800100" y="2320924"/>
            <a:ext cx="5181600" cy="3856039"/>
          </a:xfrm>
        </p:spPr>
        <p:txBody>
          <a:bodyPr/>
          <a:lstStyle>
            <a:lvl1pPr marL="342900" indent="-342900" algn="just">
              <a:spcBef>
                <a:spcPts val="0"/>
              </a:spcBef>
              <a:spcAft>
                <a:spcPts val="1000"/>
              </a:spcAft>
              <a:buClr>
                <a:schemeClr val="accent5"/>
              </a:buClr>
              <a:buFont typeface="Wingdings" panose="05000000000000000000" pitchFamily="2" charset="2"/>
              <a:buChar char="Ø"/>
              <a:defRPr lang="ru-RU" sz="2400" b="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14" name="Текст 3"/>
          <p:cNvSpPr>
            <a:spLocks noGrp="1"/>
          </p:cNvSpPr>
          <p:nvPr>
            <p:ph type="body" sz="half" idx="15" hasCustomPrompt="1"/>
          </p:nvPr>
        </p:nvSpPr>
        <p:spPr>
          <a:xfrm>
            <a:off x="6172200" y="2343149"/>
            <a:ext cx="5181600" cy="3833813"/>
          </a:xfrm>
        </p:spPr>
        <p:txBody>
          <a:bodyPr/>
          <a:lstStyle>
            <a:lvl1pPr marL="342900" indent="-342900" algn="just">
              <a:spcBef>
                <a:spcPts val="0"/>
              </a:spcBef>
              <a:spcAft>
                <a:spcPts val="1000"/>
              </a:spcAft>
              <a:buClr>
                <a:schemeClr val="accent5"/>
              </a:buClr>
              <a:buFont typeface="Wingdings" panose="05000000000000000000" pitchFamily="2" charset="2"/>
              <a:buChar char="Ø"/>
              <a:defRPr lang="ru-RU" sz="2400" b="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15" name="Текст 3"/>
          <p:cNvSpPr>
            <a:spLocks noGrp="1"/>
          </p:cNvSpPr>
          <p:nvPr>
            <p:ph type="body" sz="half" idx="16" hasCustomPrompt="1"/>
          </p:nvPr>
        </p:nvSpPr>
        <p:spPr>
          <a:xfrm>
            <a:off x="838200" y="1476375"/>
            <a:ext cx="10515600" cy="619126"/>
          </a:xfrm>
        </p:spPr>
        <p:txBody>
          <a:bodyPr/>
          <a:lstStyle>
            <a:lvl1pPr marL="0" indent="0" algn="ctr">
              <a:spcBef>
                <a:spcPts val="0"/>
              </a:spcBef>
              <a:spcAft>
                <a:spcPts val="1000"/>
              </a:spcAft>
              <a:buNone/>
              <a:defRPr lang="ru-RU" sz="2400" b="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838200" y="694186"/>
            <a:ext cx="10515600" cy="517341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ru-RU" dirty="0"/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12234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EE8-96E4-4883-AA98-65FB021C8C20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2893-42D0-405A-999A-76148EA7A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754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EE8-96E4-4883-AA98-65FB021C8C20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2893-42D0-405A-999A-76148EA7A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123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EE8-96E4-4883-AA98-65FB021C8C20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2893-42D0-405A-999A-76148EA7A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749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EE8-96E4-4883-AA98-65FB021C8C20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2893-42D0-405A-999A-76148EA7A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22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EE8-96E4-4883-AA98-65FB021C8C20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2893-42D0-405A-999A-76148EA7A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140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EE8-96E4-4883-AA98-65FB021C8C20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2893-42D0-405A-999A-76148EA7A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250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EE8-96E4-4883-AA98-65FB021C8C20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2893-42D0-405A-999A-76148EA7A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835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AEE8-96E4-4883-AA98-65FB021C8C20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2893-42D0-405A-999A-76148EA7A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344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BAEE8-96E4-4883-AA98-65FB021C8C20}" type="datetimeFigureOut">
              <a:rPr lang="ru-RU" smtClean="0"/>
              <a:t>25.08.2023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E2893-42D0-405A-999A-76148EA7A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98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diagramLayout" Target="../diagrams/layout7.xml"/><Relationship Id="rId7" Type="http://schemas.openxmlformats.org/officeDocument/2006/relationships/image" Target="../media/image26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diagramLayout" Target="../diagrams/layout8.xml"/><Relationship Id="rId7" Type="http://schemas.openxmlformats.org/officeDocument/2006/relationships/image" Target="../media/image27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image" Target="../media/image35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11" Type="http://schemas.openxmlformats.org/officeDocument/2006/relationships/image" Target="../media/image1.png"/><Relationship Id="rId5" Type="http://schemas.openxmlformats.org/officeDocument/2006/relationships/diagramColors" Target="../diagrams/colors2.xml"/><Relationship Id="rId10" Type="http://schemas.openxmlformats.org/officeDocument/2006/relationships/image" Target="../media/image6.sv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73705" y="1041400"/>
            <a:ext cx="9144000" cy="23876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Учебные предметы «История» и «Обществознание» в</a:t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 контексте ФГОС и федеральной рабочей программы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71474" y="4771770"/>
            <a:ext cx="9321422" cy="1148509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89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9409112" cy="114935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Образовательные результаты – основа процесса обучения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100C7AE-49E4-400D-3CE4-6C3F87B2A1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/>
              <a:t>ФГОС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E1DAA874-0B3A-1A8C-50AD-9E2D29F9A7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Личностные</a:t>
            </a:r>
          </a:p>
          <a:p>
            <a:r>
              <a:rPr lang="ru-RU" dirty="0"/>
              <a:t>Метапредметные</a:t>
            </a:r>
          </a:p>
          <a:p>
            <a:r>
              <a:rPr lang="ru-RU" dirty="0"/>
              <a:t>Предметные</a:t>
            </a:r>
          </a:p>
          <a:p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6CA07312-49E9-F611-37D2-AE8059E086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/>
              <a:t>ФРП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817DA19E-10FE-665F-0FCB-07F4B0614A8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Конкретизированные результаты включаются в о все содержательные линии обществоведческого курса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30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11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3"/>
          </p:nvPr>
        </p:nvSpPr>
        <p:spPr>
          <a:xfrm>
            <a:off x="332595" y="267848"/>
            <a:ext cx="8012238" cy="47445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/>
            <a:r>
              <a:rPr lang="ru-RU" b="1" dirty="0"/>
              <a:t>Маршрут рассмотрения тематического модуля (ТМ)</a:t>
            </a: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xmlns="" id="{8F3CF2D9-7125-783B-25BC-C2D9D613C5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7697553"/>
              </p:ext>
            </p:extLst>
          </p:nvPr>
        </p:nvGraphicFramePr>
        <p:xfrm>
          <a:off x="332595" y="873623"/>
          <a:ext cx="1159773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4CC309E-0019-8BED-1221-F8ED0B6E15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78120" y="136525"/>
            <a:ext cx="1123950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9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4"/>
          </p:nvPr>
        </p:nvSpPr>
        <p:spPr>
          <a:xfrm>
            <a:off x="838200" y="2059667"/>
            <a:ext cx="5181600" cy="3856039"/>
          </a:xfrm>
        </p:spPr>
        <p:txBody>
          <a:bodyPr/>
          <a:lstStyle/>
          <a:p>
            <a:r>
              <a:rPr lang="ru-RU" dirty="0"/>
              <a:t>Конституция Российской Федерации:</a:t>
            </a:r>
          </a:p>
          <a:p>
            <a:r>
              <a:rPr lang="ru-RU" dirty="0"/>
              <a:t>Основы конституционного строя</a:t>
            </a:r>
          </a:p>
          <a:p>
            <a:r>
              <a:rPr lang="ru-RU" dirty="0"/>
              <a:t>Поправки в Конституцию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ru-RU" dirty="0"/>
              <a:t>Традиционные российские ценности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8200" y="694186"/>
            <a:ext cx="9343030" cy="517341"/>
          </a:xfrm>
        </p:spPr>
        <p:txBody>
          <a:bodyPr>
            <a:normAutofit fontScale="90000"/>
          </a:bodyPr>
          <a:lstStyle/>
          <a:p>
            <a:r>
              <a:rPr lang="ru-RU" dirty="0"/>
              <a:t>Ценности в обществоведческом курсе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891E017-93EC-A3FF-2D47-0A8208002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3651573"/>
            <a:ext cx="5935282" cy="167405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B10DA76-3C85-F4DF-847B-5B57A79EC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5848" y="234514"/>
            <a:ext cx="1123950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8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108" y="666749"/>
            <a:ext cx="9347122" cy="971132"/>
          </a:xfrm>
        </p:spPr>
        <p:txBody>
          <a:bodyPr>
            <a:normAutofit/>
          </a:bodyPr>
          <a:lstStyle/>
          <a:p>
            <a:r>
              <a:rPr lang="ru-RU" dirty="0"/>
              <a:t>Личностные результаты: как достигать?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13</a:t>
            </a:fld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264F147-83F4-DC16-75EF-6EE12E9A0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187" y="1632339"/>
            <a:ext cx="5344340" cy="334606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CF2BE069-9F21-FCFB-99E3-B8E8D6E45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0713" y="3745513"/>
            <a:ext cx="6084252" cy="244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2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108" y="666749"/>
            <a:ext cx="9347122" cy="971132"/>
          </a:xfrm>
        </p:spPr>
        <p:txBody>
          <a:bodyPr>
            <a:normAutofit/>
          </a:bodyPr>
          <a:lstStyle/>
          <a:p>
            <a:r>
              <a:rPr lang="ru-RU" dirty="0"/>
              <a:t>Личностные результаты: как достигать?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14</a:t>
            </a:fld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E03640ED-7D1B-A0D9-35E7-840E29F3A5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300" y="1637881"/>
            <a:ext cx="8121650" cy="480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70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108" y="666749"/>
            <a:ext cx="9347122" cy="971132"/>
          </a:xfrm>
        </p:spPr>
        <p:txBody>
          <a:bodyPr>
            <a:normAutofit/>
          </a:bodyPr>
          <a:lstStyle/>
          <a:p>
            <a:r>
              <a:rPr lang="ru-RU" dirty="0"/>
              <a:t>Личностные результаты: как достигать?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15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FD62FEA-BE81-0601-1A09-E40EEC7AC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449" y="2124870"/>
            <a:ext cx="9842422" cy="324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80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108" y="666749"/>
            <a:ext cx="9347122" cy="971132"/>
          </a:xfrm>
        </p:spPr>
        <p:txBody>
          <a:bodyPr>
            <a:normAutofit/>
          </a:bodyPr>
          <a:lstStyle/>
          <a:p>
            <a:r>
              <a:rPr lang="ru-RU" dirty="0"/>
              <a:t>Личностные результаты: как достигать?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16</a:t>
            </a:fld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4A82699-F310-D6D7-739E-C6185BF42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100" y="1503652"/>
            <a:ext cx="8420100" cy="521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06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118600" cy="1325563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Метапредметные результаты: место в обществоведческом курсе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87569" y="1825625"/>
          <a:ext cx="11734799" cy="4868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697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93100" cy="1325563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Какими параметрами обладают </a:t>
            </a:r>
            <a:r>
              <a:rPr lang="ru-RU" dirty="0" err="1"/>
              <a:t>метапредметные</a:t>
            </a:r>
            <a:r>
              <a:rPr lang="ru-RU" dirty="0"/>
              <a:t> задания?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34A77032-131E-645B-9C78-722F95643C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8366" y="2051977"/>
            <a:ext cx="6205449" cy="4440898"/>
          </a:xfrm>
        </p:spPr>
      </p:pic>
    </p:spTree>
    <p:extLst>
      <p:ext uri="{BB962C8B-B14F-4D97-AF65-F5344CB8AC3E}">
        <p14:creationId xmlns:p14="http://schemas.microsoft.com/office/powerpoint/2010/main" val="311484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108" y="666749"/>
            <a:ext cx="9347122" cy="971132"/>
          </a:xfrm>
        </p:spPr>
        <p:txBody>
          <a:bodyPr>
            <a:normAutofit fontScale="90000"/>
          </a:bodyPr>
          <a:lstStyle/>
          <a:p>
            <a:r>
              <a:rPr lang="ru-RU" dirty="0"/>
              <a:t>Тематические разделы курса в основной школе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19</a:t>
            </a:fld>
            <a:endParaRPr lang="ru-RU"/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xmlns="" id="{FDDCA7D4-F31C-6686-E189-9E92A1FCA13D}"/>
              </a:ext>
            </a:extLst>
          </p:cNvPr>
          <p:cNvGraphicFramePr/>
          <p:nvPr/>
        </p:nvGraphicFramePr>
        <p:xfrm>
          <a:off x="1043426" y="1637881"/>
          <a:ext cx="10522227" cy="4553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21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108" y="666749"/>
            <a:ext cx="9347122" cy="971132"/>
          </a:xfrm>
        </p:spPr>
        <p:txBody>
          <a:bodyPr>
            <a:normAutofit fontScale="90000"/>
          </a:bodyPr>
          <a:lstStyle/>
          <a:p>
            <a:r>
              <a:rPr lang="ru-RU" dirty="0"/>
              <a:t>Нормативные требования к образовательному процессу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2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3">
            <a:extLst>
              <a:ext uri="{FF2B5EF4-FFF2-40B4-BE49-F238E27FC236}">
                <a16:creationId xmlns:a16="http://schemas.microsoft.com/office/drawing/2014/main" xmlns="" id="{968E6E62-5AB4-398A-5E06-7177A39409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679921"/>
              </p:ext>
            </p:extLst>
          </p:nvPr>
        </p:nvGraphicFramePr>
        <p:xfrm>
          <a:off x="838199" y="2010566"/>
          <a:ext cx="10744199" cy="4345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FC9141B-8D87-F2AB-3CF4-9083598A8B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58448" y="142876"/>
            <a:ext cx="1123950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09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108" y="666749"/>
            <a:ext cx="9347122" cy="971132"/>
          </a:xfrm>
        </p:spPr>
        <p:txBody>
          <a:bodyPr>
            <a:normAutofit fontScale="90000"/>
          </a:bodyPr>
          <a:lstStyle/>
          <a:p>
            <a:r>
              <a:rPr lang="ru-RU" dirty="0"/>
              <a:t>Распределение по классам (основная школа)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20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3"/>
          </p:nvPr>
        </p:nvSpPr>
        <p:spPr>
          <a:xfrm>
            <a:off x="846747" y="2010567"/>
            <a:ext cx="11155322" cy="4345783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0D655F2B-E67D-D66B-FCDC-0F4BCEB6BB65}"/>
              </a:ext>
            </a:extLst>
          </p:cNvPr>
          <p:cNvGraphicFramePr/>
          <p:nvPr/>
        </p:nvGraphicFramePr>
        <p:xfrm>
          <a:off x="1375184" y="2021512"/>
          <a:ext cx="9970069" cy="4127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Рисунок 9" descr="Значок 6 со сплошной заливкой">
            <a:extLst>
              <a:ext uri="{FF2B5EF4-FFF2-40B4-BE49-F238E27FC236}">
                <a16:creationId xmlns:a16="http://schemas.microsoft.com/office/drawing/2014/main" xmlns="" id="{D3866CB0-1DD7-82E5-9406-E6207CA74AF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1818751" y="3429000"/>
            <a:ext cx="1266092" cy="126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45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108" y="666749"/>
            <a:ext cx="9347122" cy="971132"/>
          </a:xfrm>
        </p:spPr>
        <p:txBody>
          <a:bodyPr>
            <a:normAutofit fontScale="90000"/>
          </a:bodyPr>
          <a:lstStyle/>
          <a:p>
            <a:r>
              <a:rPr lang="ru-RU" dirty="0"/>
              <a:t>Распределение по классам (основная школа)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21</a:t>
            </a:fld>
            <a:endParaRPr lang="ru-RU"/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xmlns="" id="{B2482C96-0DCE-8F7A-A4CE-6245EAF91C16}"/>
              </a:ext>
            </a:extLst>
          </p:cNvPr>
          <p:cNvGraphicFramePr/>
          <p:nvPr/>
        </p:nvGraphicFramePr>
        <p:xfrm>
          <a:off x="562707" y="1680750"/>
          <a:ext cx="11143623" cy="467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Рисунок 7" descr="Значок 7 со сплошной заливкой">
            <a:extLst>
              <a:ext uri="{FF2B5EF4-FFF2-40B4-BE49-F238E27FC236}">
                <a16:creationId xmlns:a16="http://schemas.microsoft.com/office/drawing/2014/main" xmlns="" id="{E3727959-8012-E0E6-1120-94171E7B53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5507669" y="3718357"/>
            <a:ext cx="1303772" cy="130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15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108" y="666749"/>
            <a:ext cx="9347122" cy="971132"/>
          </a:xfrm>
        </p:spPr>
        <p:txBody>
          <a:bodyPr>
            <a:normAutofit fontScale="90000"/>
          </a:bodyPr>
          <a:lstStyle/>
          <a:p>
            <a:r>
              <a:rPr lang="ru-RU" dirty="0"/>
              <a:t>Распределение по классам (основная школа)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22</a:t>
            </a:fld>
            <a:endParaRPr lang="ru-RU"/>
          </a:p>
        </p:txBody>
      </p:sp>
      <p:pic>
        <p:nvPicPr>
          <p:cNvPr id="2050" name="Picture 2" descr="Курсы повышения квалификации для педагогов Академия «Просвещение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1674" y="206693"/>
            <a:ext cx="1550395" cy="60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B27CD302-140A-A83A-E8A2-A84209CDD0DF}"/>
              </a:ext>
            </a:extLst>
          </p:cNvPr>
          <p:cNvGraphicFramePr/>
          <p:nvPr/>
        </p:nvGraphicFramePr>
        <p:xfrm>
          <a:off x="2010769" y="1716913"/>
          <a:ext cx="8640483" cy="482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Рисунок 8" descr="Значок 8 со сплошной заливкой">
            <a:extLst>
              <a:ext uri="{FF2B5EF4-FFF2-40B4-BE49-F238E27FC236}">
                <a16:creationId xmlns:a16="http://schemas.microsoft.com/office/drawing/2014/main" xmlns="" id="{25A8C594-85D5-F353-484D-CCD1ACAA657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0181230" y="3460953"/>
            <a:ext cx="1374374" cy="1333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69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078" y="294960"/>
            <a:ext cx="9347122" cy="971132"/>
          </a:xfrm>
        </p:spPr>
        <p:txBody>
          <a:bodyPr>
            <a:normAutofit fontScale="90000"/>
          </a:bodyPr>
          <a:lstStyle/>
          <a:p>
            <a:r>
              <a:rPr lang="ru-RU" dirty="0"/>
              <a:t>Распределение по классам (основная школа)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23</a:t>
            </a:fld>
            <a:endParaRPr lang="ru-RU"/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C0772C23-7CB1-CEAD-BA99-01B3C244C85D}"/>
              </a:ext>
            </a:extLst>
          </p:cNvPr>
          <p:cNvGraphicFramePr/>
          <p:nvPr/>
        </p:nvGraphicFramePr>
        <p:xfrm>
          <a:off x="1854200" y="1266092"/>
          <a:ext cx="9702722" cy="5090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133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B4BB22-1B5D-22C1-2E84-4CA39AB97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108" y="666749"/>
            <a:ext cx="10748291" cy="1021374"/>
          </a:xfrm>
        </p:spPr>
        <p:txBody>
          <a:bodyPr>
            <a:normAutofit fontScale="90000"/>
          </a:bodyPr>
          <a:lstStyle/>
          <a:p>
            <a:r>
              <a:rPr lang="ru-RU" dirty="0"/>
              <a:t>Новые содержательные компоненты курса в основной школе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570F725-7EBB-07FD-7AD4-F99E71572383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4000" dirty="0"/>
              <a:t>Правомерное налоговое поведение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4000" dirty="0"/>
              <a:t>Антикоррупционное поведение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4000" dirty="0"/>
              <a:t>Антироссийские санкции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4000" dirty="0"/>
              <a:t>Усиление российской тематики в содержании</a:t>
            </a:r>
          </a:p>
        </p:txBody>
      </p:sp>
    </p:spTree>
    <p:extLst>
      <p:ext uri="{BB962C8B-B14F-4D97-AF65-F5344CB8AC3E}">
        <p14:creationId xmlns:p14="http://schemas.microsoft.com/office/powerpoint/2010/main" val="344760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88C71657-EE44-B641-C20D-FEC31C778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938846" cy="1325563"/>
          </a:xfrm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ru-RU" sz="3200" dirty="0"/>
              <a:t>Образовательные результаты и их достижение в контексте темы «Социальные ценности и нормы»</a:t>
            </a:r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xmlns="" id="{F2BADB26-8DCD-8CD3-5B55-19EC161BD181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1984695"/>
          <a:ext cx="10810240" cy="45081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14320">
                  <a:extLst>
                    <a:ext uri="{9D8B030D-6E8A-4147-A177-3AD203B41FA5}">
                      <a16:colId xmlns:a16="http://schemas.microsoft.com/office/drawing/2014/main" xmlns="" val="2045388426"/>
                    </a:ext>
                  </a:extLst>
                </a:gridCol>
                <a:gridCol w="3515360">
                  <a:extLst>
                    <a:ext uri="{9D8B030D-6E8A-4147-A177-3AD203B41FA5}">
                      <a16:colId xmlns:a16="http://schemas.microsoft.com/office/drawing/2014/main" xmlns="" val="4124956560"/>
                    </a:ext>
                  </a:extLst>
                </a:gridCol>
                <a:gridCol w="4480560">
                  <a:extLst>
                    <a:ext uri="{9D8B030D-6E8A-4147-A177-3AD203B41FA5}">
                      <a16:colId xmlns:a16="http://schemas.microsoft.com/office/drawing/2014/main" xmlns="" val="2809503366"/>
                    </a:ext>
                  </a:extLst>
                </a:gridCol>
              </a:tblGrid>
              <a:tr h="6677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Результат</a:t>
                      </a:r>
                    </a:p>
                  </a:txBody>
                  <a:tcPr marL="121920" marR="121920" marT="60960" marB="6096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Содержание</a:t>
                      </a:r>
                    </a:p>
                  </a:txBody>
                  <a:tcPr marL="121920" marR="121920" marT="60960" marB="6096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Возможные приемы/задания</a:t>
                      </a:r>
                    </a:p>
                  </a:txBody>
                  <a:tcPr marL="121920" marR="121920" marT="60960" marB="6096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21863"/>
                  </a:ext>
                </a:extLst>
              </a:tr>
              <a:tr h="2255520">
                <a:tc>
                  <a:txBody>
                    <a:bodyPr/>
                    <a:lstStyle/>
                    <a:p>
                      <a:r>
                        <a:rPr lang="ru-RU" sz="2400" dirty="0"/>
                        <a:t>Осваивать и применять знания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Социальные ценности, социальные нормы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Выберите верные суждения.</a:t>
                      </a:r>
                      <a:b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1) Все ценности одинаково принимаются человеком.</a:t>
                      </a:r>
                      <a:b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2) Гуманизм проявляется в уважении к другим людям, у которых могут быть</a:t>
                      </a:r>
                      <a:b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разные ценности.</a:t>
                      </a:r>
                      <a:b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3) Ценности могут быть только материальными.</a:t>
                      </a:r>
                      <a:b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4) Гражданственность предполагает ответственность за свою страну.</a:t>
                      </a:r>
                      <a:b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5) Патриотизм — любовь к Родине, готовность ей служить и её защищать.</a:t>
                      </a:r>
                      <a:r>
                        <a:rPr lang="ru-RU" sz="1400" dirty="0"/>
                        <a:t> 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xmlns="" val="605567886"/>
                  </a:ext>
                </a:extLst>
              </a:tr>
              <a:tr h="1584960">
                <a:tc>
                  <a:txBody>
                    <a:bodyPr/>
                    <a:lstStyle/>
                    <a:p>
                      <a:r>
                        <a:rPr lang="ru-RU" sz="2100" dirty="0"/>
                        <a:t>Приводить примеры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ru-RU" sz="2100" dirty="0"/>
                        <a:t>Гражданственность, патриотизм, ситуации морального выбора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ru-RU" sz="16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Общество может по-разному относиться к ценностям различных групп:</a:t>
                      </a:r>
                      <a:br>
                        <a:rPr lang="ru-RU" sz="16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ru-RU" sz="16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одни уважать, другие не уважать и даже осуждать. Приведите примеры</a:t>
                      </a:r>
                      <a:br>
                        <a:rPr lang="ru-RU" sz="16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ru-RU" sz="16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групп, ценности которых наше общество осуждает.</a:t>
                      </a:r>
                      <a:r>
                        <a:rPr lang="ru-RU" sz="1600" dirty="0"/>
                        <a:t> 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xmlns="" val="1577961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614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D70A37-28D6-56D8-6D0B-18CCD99A6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747" y="365313"/>
            <a:ext cx="9109992" cy="93093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Структура курса на уровне среднего общего образования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AE9F43D-DC32-4F2D-101C-51348F4B0632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0465958B-CF51-2B42-7888-A30E64BCFFBB}"/>
              </a:ext>
            </a:extLst>
          </p:cNvPr>
          <p:cNvGraphicFramePr/>
          <p:nvPr/>
        </p:nvGraphicFramePr>
        <p:xfrm>
          <a:off x="2032000" y="1225899"/>
          <a:ext cx="8599156" cy="4912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502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379FE2EA-F8DB-6D55-95C5-2881B2FC1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Содержание в старшей школе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49461E01-2583-663B-0F7E-79163005B2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Базовый уровень</a:t>
            </a:r>
          </a:p>
        </p:txBody>
      </p:sp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xmlns="" id="{5C421A04-DC3A-B66F-7684-1C5DA279DB36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840828" y="2488367"/>
          <a:ext cx="4540468" cy="3684588"/>
        </p:xfrm>
        <a:graphic>
          <a:graphicData uri="http://schemas.openxmlformats.org/drawingml/2006/table">
            <a:tbl>
              <a:tblPr/>
              <a:tblGrid>
                <a:gridCol w="4540468">
                  <a:extLst>
                    <a:ext uri="{9D8B030D-6E8A-4147-A177-3AD203B41FA5}">
                      <a16:colId xmlns:a16="http://schemas.microsoft.com/office/drawing/2014/main" xmlns="" val="2047815707"/>
                    </a:ext>
                  </a:extLst>
                </a:gridCol>
              </a:tblGrid>
              <a:tr h="3684588">
                <a:tc>
                  <a:txBody>
                    <a:bodyPr/>
                    <a:lstStyle/>
                    <a:p>
                      <a:pPr algn="just"/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ч в неделю;</a:t>
                      </a:r>
                    </a:p>
                    <a:p>
                      <a:pPr algn="just"/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• сохранение основных содержательных элементов обществоведческого курса;</a:t>
                      </a:r>
                    </a:p>
                    <a:p>
                      <a:pPr algn="just"/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• опора на представление сфер общественной жизни;</a:t>
                      </a:r>
                    </a:p>
                    <a:p>
                      <a:pPr algn="just"/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• конкретизация предметных результатов</a:t>
                      </a:r>
                      <a:endParaRPr lang="ru-RU" sz="2000" dirty="0">
                        <a:effectLst/>
                      </a:endParaRPr>
                    </a:p>
                  </a:txBody>
                  <a:tcPr marL="60403" marR="60403" marT="30202" marB="302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60690794"/>
                  </a:ext>
                </a:extLst>
              </a:tr>
            </a:tbl>
          </a:graphicData>
        </a:graphic>
      </p:graphicFrame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2E7A2C63-F29D-96A2-402E-17CE4D0930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Углубленный уровень</a:t>
            </a:r>
          </a:p>
        </p:txBody>
      </p:sp>
      <p:graphicFrame>
        <p:nvGraphicFramePr>
          <p:cNvPr id="13" name="Объект 12">
            <a:extLst>
              <a:ext uri="{FF2B5EF4-FFF2-40B4-BE49-F238E27FC236}">
                <a16:creationId xmlns:a16="http://schemas.microsoft.com/office/drawing/2014/main" xmlns="" id="{96BD49DC-31BA-32F1-6FEE-8AB31DCC0159}"/>
              </a:ext>
            </a:extLst>
          </p:cNvPr>
          <p:cNvGraphicFramePr>
            <a:graphicFrameLocks noGrp="1"/>
          </p:cNvGraphicFramePr>
          <p:nvPr>
            <p:ph sz="quarter" idx="4"/>
          </p:nvPr>
        </p:nvGraphicFramePr>
        <p:xfrm>
          <a:off x="6674069" y="2764221"/>
          <a:ext cx="4813737" cy="2412616"/>
        </p:xfrm>
        <a:graphic>
          <a:graphicData uri="http://schemas.openxmlformats.org/drawingml/2006/table">
            <a:tbl>
              <a:tblPr/>
              <a:tblGrid>
                <a:gridCol w="4813737">
                  <a:extLst>
                    <a:ext uri="{9D8B030D-6E8A-4147-A177-3AD203B41FA5}">
                      <a16:colId xmlns:a16="http://schemas.microsoft.com/office/drawing/2014/main" xmlns="" val="4081144537"/>
                    </a:ext>
                  </a:extLst>
                </a:gridCol>
              </a:tblGrid>
              <a:tr h="2412616">
                <a:tc>
                  <a:txBody>
                    <a:bodyPr/>
                    <a:lstStyle/>
                    <a:p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часа в неделю;</a:t>
                      </a:r>
                    </a:p>
                    <a:p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• включение модулей «Право», «Экономика»;</a:t>
                      </a:r>
                    </a:p>
                    <a:p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• опора на базовые социальные науки;</a:t>
                      </a:r>
                    </a:p>
                    <a:p>
                      <a:r>
                        <a:rPr lang="ru-RU" sz="2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• приращение умений, выраженное в образовательных результатах</a:t>
                      </a:r>
                      <a:endParaRPr lang="ru-RU" sz="2000" dirty="0">
                        <a:effectLst/>
                      </a:endParaRPr>
                    </a:p>
                  </a:txBody>
                  <a:tcPr marL="75196" marR="75196" marT="37598" marB="375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23383427"/>
                  </a:ext>
                </a:extLst>
              </a:tr>
            </a:tbl>
          </a:graphicData>
        </a:graphic>
      </p:graphicFrame>
      <p:sp>
        <p:nvSpPr>
          <p:cNvPr id="12" name="Rectangle 1">
            <a:extLst>
              <a:ext uri="{FF2B5EF4-FFF2-40B4-BE49-F238E27FC236}">
                <a16:creationId xmlns:a16="http://schemas.microsoft.com/office/drawing/2014/main" xmlns="" id="{D04C6E7A-20A7-C6FC-2E83-FF39515FFD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5174510" y="-323165"/>
            <a:ext cx="3736651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xmlns="" id="{7E2410F4-9249-5BEA-FA5A-D5B47FB769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884559" y="-409134"/>
            <a:ext cx="4682909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85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108" y="666749"/>
            <a:ext cx="9347122" cy="68656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ТМ «Введение в философию»: содержание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28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3"/>
          </p:nvPr>
        </p:nvSpPr>
        <p:spPr>
          <a:xfrm>
            <a:off x="846747" y="1700785"/>
            <a:ext cx="10735652" cy="438569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FF0000"/>
                </a:solidFill>
              </a:rPr>
              <a:t>Социальная философия, её место в системе наук об обществе.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FF0000"/>
                </a:solidFill>
              </a:rPr>
              <a:t>Философское осмысление общества как целостной развивающейся системы.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70C0"/>
                </a:solidFill>
              </a:rPr>
              <a:t>Взаимосвязь природы и общества.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70C0"/>
                </a:solidFill>
              </a:rPr>
              <a:t>Понятие «социальный институт».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FF0000"/>
                </a:solidFill>
              </a:rPr>
              <a:t>Основные институты общества, их функции и роль в развитии общества</a:t>
            </a:r>
          </a:p>
        </p:txBody>
      </p:sp>
    </p:spTree>
    <p:extLst>
      <p:ext uri="{BB962C8B-B14F-4D97-AF65-F5344CB8AC3E}">
        <p14:creationId xmlns:p14="http://schemas.microsoft.com/office/powerpoint/2010/main" val="349077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DF7613F8-C797-C77C-82E3-F3270C790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44651"/>
            <a:ext cx="10515600" cy="13255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/>
              <a:t>Практический модуль</a:t>
            </a:r>
          </a:p>
        </p:txBody>
      </p:sp>
    </p:spTree>
    <p:extLst>
      <p:ext uri="{BB962C8B-B14F-4D97-AF65-F5344CB8AC3E}">
        <p14:creationId xmlns:p14="http://schemas.microsoft.com/office/powerpoint/2010/main" val="394153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108" y="666749"/>
            <a:ext cx="9347122" cy="971132"/>
          </a:xfrm>
        </p:spPr>
        <p:txBody>
          <a:bodyPr>
            <a:normAutofit/>
          </a:bodyPr>
          <a:lstStyle/>
          <a:p>
            <a:r>
              <a:rPr lang="ru-RU" dirty="0"/>
              <a:t>Главные изменения в ФГОС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3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3"/>
          </p:nvPr>
        </p:nvSpPr>
        <p:spPr>
          <a:xfrm>
            <a:off x="846747" y="2010567"/>
            <a:ext cx="11155322" cy="4345783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3">
            <a:extLst>
              <a:ext uri="{FF2B5EF4-FFF2-40B4-BE49-F238E27FC236}">
                <a16:creationId xmlns:a16="http://schemas.microsoft.com/office/drawing/2014/main" xmlns="" id="{83C1B340-6D6A-8B55-E52F-B9F47E4D0A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5748777"/>
              </p:ext>
            </p:extLst>
          </p:nvPr>
        </p:nvGraphicFramePr>
        <p:xfrm>
          <a:off x="945349" y="2301102"/>
          <a:ext cx="7456767" cy="3890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 descr="Insignia 1 контур">
            <a:extLst>
              <a:ext uri="{FF2B5EF4-FFF2-40B4-BE49-F238E27FC236}">
                <a16:creationId xmlns:a16="http://schemas.microsoft.com/office/drawing/2014/main" xmlns="" id="{122BDEEC-B131-5F1E-521A-B20A240AFC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8728180" y="2152217"/>
            <a:ext cx="1723494" cy="1723494"/>
          </a:xfrm>
          <a:prstGeom prst="rect">
            <a:avLst/>
          </a:prstGeom>
        </p:spPr>
      </p:pic>
      <p:pic>
        <p:nvPicPr>
          <p:cNvPr id="8" name="Рисунок 7" descr="Insignia контур">
            <a:extLst>
              <a:ext uri="{FF2B5EF4-FFF2-40B4-BE49-F238E27FC236}">
                <a16:creationId xmlns:a16="http://schemas.microsoft.com/office/drawing/2014/main" xmlns="" id="{52E76595-1745-1E84-A4FF-1141DEC1E14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8896956" y="4090113"/>
            <a:ext cx="1996361" cy="199636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34CC309E-0019-8BED-1221-F8ED0B6E152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53196" y="233311"/>
            <a:ext cx="1123950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02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30</a:t>
            </a:fld>
            <a:endParaRPr lang="ru-RU"/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xmlns="" id="{AD4F4119-88DF-8D23-58DF-92FF614D0723}"/>
              </a:ext>
            </a:extLst>
          </p:cNvPr>
          <p:cNvGraphicFramePr/>
          <p:nvPr/>
        </p:nvGraphicFramePr>
        <p:xfrm>
          <a:off x="352425" y="721783"/>
          <a:ext cx="11125200" cy="5414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329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108" y="666749"/>
            <a:ext cx="9347122" cy="68656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Структура урока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31</a:t>
            </a:fld>
            <a:endParaRPr lang="ru-RU"/>
          </a:p>
        </p:txBody>
      </p:sp>
      <p:graphicFrame>
        <p:nvGraphicFramePr>
          <p:cNvPr id="5" name="Объект 8">
            <a:extLst>
              <a:ext uri="{FF2B5EF4-FFF2-40B4-BE49-F238E27FC236}">
                <a16:creationId xmlns:a16="http://schemas.microsoft.com/office/drawing/2014/main" xmlns="" id="{60C09A53-EDB1-24C9-3F6D-0ACF6D667A9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3912" y="1661986"/>
          <a:ext cx="10404182" cy="4385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660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108" y="666749"/>
            <a:ext cx="9347122" cy="68656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маршрута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«Предприятие в экономике»</a:t>
            </a:r>
            <a:endParaRPr lang="ru-RU" sz="4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32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3"/>
          </p:nvPr>
        </p:nvSpPr>
        <p:spPr>
          <a:xfrm>
            <a:off x="834108" y="1681735"/>
            <a:ext cx="10735652" cy="43856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Тема посвящена рассмотрению ключевого вопроса микроэкономики, жизнедеятельности основной структурной единицы рыночной экономической системы – предприятию.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64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108" y="666749"/>
            <a:ext cx="9347122" cy="68656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Навигатор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33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3"/>
          </p:nvPr>
        </p:nvSpPr>
        <p:spPr>
          <a:xfrm>
            <a:off x="846747" y="1700785"/>
            <a:ext cx="10735652" cy="4385690"/>
          </a:xfrm>
        </p:spPr>
        <p:txBody>
          <a:bodyPr>
            <a:normAutofit fontScale="92500" lnSpcReduction="20000"/>
          </a:bodyPr>
          <a:lstStyle/>
          <a:p>
            <a:pPr indent="450215" algn="just">
              <a:lnSpc>
                <a:spcPct val="150000"/>
              </a:lnSpc>
            </a:pPr>
            <a:r>
              <a:rPr lang="ru-RU" sz="1800" i="1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занятия: </a:t>
            </a:r>
            <a:endParaRPr lang="ru-RU" sz="1800" dirty="0">
              <a:effectLst/>
              <a:highlight>
                <a:srgbClr val="FFFF00"/>
              </a:highlight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488" indent="180975" algn="just">
              <a:lnSpc>
                <a:spcPct val="150000"/>
              </a:lnSpc>
              <a:tabLst>
                <a:tab pos="271463" algn="l"/>
              </a:tabLst>
            </a:pPr>
            <a:r>
              <a:rPr lang="ru-RU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сформировать представление об экономике отдельного предприятия, его функционировании в рыночных условиях; </a:t>
            </a:r>
            <a:endParaRPr lang="ru-RU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488" lvl="0" indent="180975" algn="just">
              <a:lnSpc>
                <a:spcPct val="150000"/>
              </a:lnSpc>
              <a:buFont typeface="Times New Roman" panose="02020603050405020304" pitchFamily="18" charset="0"/>
              <a:buChar char="-"/>
              <a:tabLst>
                <a:tab pos="271463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раскрыть составляющие эффективного производства;</a:t>
            </a:r>
            <a:endParaRPr lang="ru-RU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488" lvl="0" indent="180975" algn="just">
              <a:lnSpc>
                <a:spcPct val="150000"/>
              </a:lnSpc>
              <a:buFont typeface="Times New Roman" panose="02020603050405020304" pitchFamily="18" charset="0"/>
              <a:buChar char="-"/>
              <a:tabLst>
                <a:tab pos="271463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характеризовать виды издержек производителя и пути обеспечения прибыли; </a:t>
            </a:r>
            <a:endParaRPr lang="ru-RU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488" lvl="0" indent="180975" algn="just">
              <a:lnSpc>
                <a:spcPct val="150000"/>
              </a:lnSpc>
              <a:buFont typeface="Times New Roman" panose="02020603050405020304" pitchFamily="18" charset="0"/>
              <a:buChar char="-"/>
              <a:tabLst>
                <a:tab pos="271463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объяснить зависимость между изменением объемов производства и его издержками в целях рационального управления последними;</a:t>
            </a:r>
            <a:endParaRPr lang="ru-RU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488" lvl="0" indent="180975" algn="just">
              <a:lnSpc>
                <a:spcPct val="150000"/>
              </a:lnSpc>
              <a:buFont typeface="Times New Roman" panose="02020603050405020304" pitchFamily="18" charset="0"/>
              <a:buChar char="-"/>
              <a:tabLst>
                <a:tab pos="271463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обосновать влияние налогообложения на деятельность предприятия на его развитие.</a:t>
            </a:r>
            <a:endParaRPr lang="ru-RU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47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108" y="666749"/>
            <a:ext cx="9347122" cy="68656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Варианты организации учебной деятельности </a:t>
            </a:r>
            <a:endParaRPr lang="ru-RU" sz="4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34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3"/>
          </p:nvPr>
        </p:nvSpPr>
        <p:spPr>
          <a:xfrm>
            <a:off x="846747" y="1700785"/>
            <a:ext cx="10735652" cy="438569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ru-RU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1-й вариант.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Комбинированные уроки, включающие самостоятельное изучение обучающимися всех основных положений учебного текста наряду с организацией беседы по ключевым проблемам темы, анализом предложенных учителем практических ситуаций, решением расчетных задач, работой с документом.</a:t>
            </a:r>
            <a:endParaRPr lang="ru-RU" sz="18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2-й вариант.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Практикум, предполагающий организацию лабораторно-практической работы старшеклассников «Создаем эффективную фирму» (разработка в группах бизнес-плана своей фирмы, презентация результатов работы) с целью углубления знаний, овладения опытом их применения в практической деятельности. </a:t>
            </a:r>
            <a:endParaRPr lang="ru-RU" sz="18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195" indent="179705" algn="just">
              <a:lnSpc>
                <a:spcPct val="150000"/>
              </a:lnSpc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SchoolBookCSanPin-Regular"/>
              </a:rPr>
              <a:t>3-й вариант.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SchoolBookCSanPin-Regular"/>
              </a:rPr>
              <a:t> Самостоятельный анализ учебного текста, работа с документом к нему, выполнение учебно-познавательных заданий к теме.  Обсуждение итогов опережающего домашнего задания: «Проведите (в группе или индивидуально) мини-исследование (анализ источников информации, опрос, интервью) на тему «Как повысить конкурентоспособность малых предприятий в нашем регионе». </a:t>
            </a:r>
            <a:endParaRPr lang="ru-RU" sz="1800" dirty="0">
              <a:solidFill>
                <a:srgbClr val="000000"/>
              </a:solidFill>
              <a:effectLst/>
              <a:latin typeface="SchoolBookCSanPin-Regular"/>
              <a:ea typeface="Times New Roman" panose="02020603050405020304" pitchFamily="18" charset="0"/>
              <a:cs typeface="SchoolBookCSanPin-Regular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Курсы повышения квалификации для педагогов Академия «Просвещение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1674" y="206693"/>
            <a:ext cx="1550395" cy="60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34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108" y="666749"/>
            <a:ext cx="9347122" cy="68656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Методическая копилка</a:t>
            </a:r>
            <a:r>
              <a:rPr lang="ru-RU" sz="27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88C0-0690-4813-9C5A-23A3FA88CF27}" type="slidenum">
              <a:rPr lang="ru-RU" smtClean="0"/>
              <a:t>35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3"/>
          </p:nvPr>
        </p:nvSpPr>
        <p:spPr>
          <a:xfrm>
            <a:off x="846747" y="1700785"/>
            <a:ext cx="10735652" cy="438569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Решаем учебно-познавательные задачи</a:t>
            </a:r>
            <a:endParaRPr lang="ru-RU" sz="36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Обсуждаем различные точки зрения</a:t>
            </a:r>
            <a:endParaRPr lang="ru-RU" sz="36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Анализируем мнение ученых. </a:t>
            </a:r>
            <a:endParaRPr lang="ru-RU" sz="36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Анализируем ситуацию. </a:t>
            </a:r>
            <a:endParaRPr lang="ru-RU" sz="36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Проводим самостоятельное исследование.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Курсы повышения квалификации для педагогов Академия «Просвещение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1674" y="206693"/>
            <a:ext cx="1550395" cy="60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87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47CFB8D-84FF-6133-2E10-99CC084AC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631" y="284911"/>
            <a:ext cx="6373910" cy="100127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Учебный предмет «История»: содержание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95156433-57CF-D4BE-737F-FF6EACB332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9066118"/>
              </p:ext>
            </p:extLst>
          </p:nvPr>
        </p:nvGraphicFramePr>
        <p:xfrm>
          <a:off x="388631" y="1450427"/>
          <a:ext cx="11467038" cy="51226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361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1F3F22-1BA4-A42A-D2BC-AB537A0B7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820" y="435521"/>
            <a:ext cx="4147794" cy="134381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Модуль «Введение в новейшую историю»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2A0F184-75FE-D8D6-1D33-9737970CA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909" y="435521"/>
            <a:ext cx="5917993" cy="61912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7E481DE-A729-D89D-6550-7ABEFBD608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12" y="1797648"/>
            <a:ext cx="2122621" cy="277435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A878B360-4D9B-8160-92D8-2E5E900FA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3490" y="3289405"/>
            <a:ext cx="2353784" cy="3256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65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1F3F22-1BA4-A42A-D2BC-AB537A0B7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682" y="401952"/>
            <a:ext cx="8499077" cy="74367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Модуль «Введение в новейшую историю»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8F46194-AE4E-FC69-8321-5625FA784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682" y="1450428"/>
            <a:ext cx="10706249" cy="50056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6959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B1D384C-6F43-857F-6388-ED3452A83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077" y="391886"/>
            <a:ext cx="4795947" cy="593355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D6DB7D3-4B7D-EE2E-CDA5-93805BBC62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4643" y="391887"/>
            <a:ext cx="4656124" cy="593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97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64B961D-DD72-F5E0-8E59-58ECA72AF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594" y="487764"/>
            <a:ext cx="3419475" cy="451485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35B6ACD-5FA7-A538-84B5-5E1A2D297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316" y="466393"/>
            <a:ext cx="3534197" cy="468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7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E51DE8E-0D16-8A77-9D48-A1E1293AB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09" y="117544"/>
            <a:ext cx="2542478" cy="331145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5AEB43E-8C9F-99A1-36C1-1EEAF2DBA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7841" y="70752"/>
            <a:ext cx="2650759" cy="340504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740E4BD-BD40-175A-8B55-B1A71DD394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4738" y="0"/>
            <a:ext cx="2872677" cy="358898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F1E0836A-6C8D-0EC9-3219-E9D0DF0FEB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4022" y="53423"/>
            <a:ext cx="2796569" cy="353555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F195B610-2547-71DE-3F61-49B2C678EC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475" y="3187631"/>
            <a:ext cx="11058525" cy="355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82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4736</TotalTime>
  <Words>828</Words>
  <Application>Microsoft Office PowerPoint</Application>
  <PresentationFormat>Произвольный</PresentationFormat>
  <Paragraphs>161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Учебные предметы «История» и «Обществознание» в  контексте ФГОС и федеральной рабочей программы</vt:lpstr>
      <vt:lpstr>Нормативные требования к образовательному процессу</vt:lpstr>
      <vt:lpstr>Главные изменения в ФГОС</vt:lpstr>
      <vt:lpstr>Учебный предмет «История»: содержание</vt:lpstr>
      <vt:lpstr>Модуль «Введение в новейшую историю»</vt:lpstr>
      <vt:lpstr>Модуль «Введение в новейшую историю»</vt:lpstr>
      <vt:lpstr>Презентация PowerPoint</vt:lpstr>
      <vt:lpstr>Презентация PowerPoint</vt:lpstr>
      <vt:lpstr>Презентация PowerPoint</vt:lpstr>
      <vt:lpstr>Образовательные результаты – основа процесса обучения</vt:lpstr>
      <vt:lpstr>Презентация PowerPoint</vt:lpstr>
      <vt:lpstr>Ценности в обществоведческом курсе</vt:lpstr>
      <vt:lpstr>Личностные результаты: как достигать?</vt:lpstr>
      <vt:lpstr>Личностные результаты: как достигать?</vt:lpstr>
      <vt:lpstr>Личностные результаты: как достигать?</vt:lpstr>
      <vt:lpstr>Личностные результаты: как достигать?</vt:lpstr>
      <vt:lpstr>Метапредметные результаты: место в обществоведческом курсе</vt:lpstr>
      <vt:lpstr>Какими параметрами обладают метапредметные задания?</vt:lpstr>
      <vt:lpstr>Тематические разделы курса в основной школе</vt:lpstr>
      <vt:lpstr>Распределение по классам (основная школа)</vt:lpstr>
      <vt:lpstr>Распределение по классам (основная школа)</vt:lpstr>
      <vt:lpstr>Распределение по классам (основная школа)</vt:lpstr>
      <vt:lpstr>Распределение по классам (основная школа)</vt:lpstr>
      <vt:lpstr>Новые содержательные компоненты курса в основной школе</vt:lpstr>
      <vt:lpstr>Образовательные результаты и их достижение в контексте темы «Социальные ценности и нормы»</vt:lpstr>
      <vt:lpstr>Структура курса на уровне среднего общего образования</vt:lpstr>
      <vt:lpstr>Содержание в старшей школе</vt:lpstr>
      <vt:lpstr>ТМ «Введение в философию»: содержание </vt:lpstr>
      <vt:lpstr>Практический модуль</vt:lpstr>
      <vt:lpstr>Презентация PowerPoint</vt:lpstr>
      <vt:lpstr>Структура урока</vt:lpstr>
      <vt:lpstr>Тема маршрута: «Предприятие в экономике»</vt:lpstr>
      <vt:lpstr>Навигатор</vt:lpstr>
      <vt:lpstr>Варианты организации учебной деятельности </vt:lpstr>
      <vt:lpstr>   Методическая копилка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Проектно-исследовательская деятельность  по биологии в условиях обогащенной  лабораторной среды</dc:title>
  <dc:creator>Мерщиев Александр Валерьевич</dc:creator>
  <cp:lastModifiedBy>000</cp:lastModifiedBy>
  <cp:revision>8</cp:revision>
  <dcterms:created xsi:type="dcterms:W3CDTF">2023-02-06T09:04:05Z</dcterms:created>
  <dcterms:modified xsi:type="dcterms:W3CDTF">2023-08-28T07:55:48Z</dcterms:modified>
</cp:coreProperties>
</file>